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Default Extension="gif" ContentType="image/gif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theme/theme2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handoutMasterIdLst>
    <p:handoutMasterId r:id="rId15"/>
  </p:handoutMasterIdLst>
  <p:sldIdLst>
    <p:sldId id="321" r:id="rId2"/>
    <p:sldId id="330" r:id="rId3"/>
    <p:sldId id="322" r:id="rId4"/>
    <p:sldId id="334" r:id="rId5"/>
    <p:sldId id="323" r:id="rId6"/>
    <p:sldId id="336" r:id="rId7"/>
    <p:sldId id="335" r:id="rId8"/>
    <p:sldId id="333" r:id="rId9"/>
    <p:sldId id="325" r:id="rId10"/>
    <p:sldId id="326" r:id="rId11"/>
    <p:sldId id="327" r:id="rId12"/>
    <p:sldId id="328" r:id="rId13"/>
    <p:sldId id="329" r:id="rId14"/>
  </p:sldIdLst>
  <p:sldSz cx="9144000" cy="6858000" type="screen4x3"/>
  <p:notesSz cx="6858000" cy="9144000"/>
  <p:defaultTextStyle>
    <a:defPPr>
      <a:defRPr lang="ja-JP"/>
    </a:defPPr>
    <a:lvl1pPr algn="l" rtl="0" fontAlgn="base">
      <a:spcBef>
        <a:spcPct val="0"/>
      </a:spcBef>
      <a:spcAft>
        <a:spcPct val="0"/>
      </a:spcAft>
      <a:defRPr kumimoji="1" kern="1200">
        <a:solidFill>
          <a:schemeClr val="tx1"/>
        </a:solidFill>
        <a:latin typeface="Times New Roman" panose="02020603050405020304" pitchFamily="18" charset="0"/>
        <a:ea typeface="ＭＳ Ｐゴシック" panose="020B0600070205080204" pitchFamily="50" charset="-128"/>
        <a:cs typeface="+mn-cs"/>
      </a:defRPr>
    </a:lvl1pPr>
    <a:lvl2pPr marL="457200" algn="l" rtl="0" fontAlgn="base">
      <a:spcBef>
        <a:spcPct val="0"/>
      </a:spcBef>
      <a:spcAft>
        <a:spcPct val="0"/>
      </a:spcAft>
      <a:defRPr kumimoji="1" kern="1200">
        <a:solidFill>
          <a:schemeClr val="tx1"/>
        </a:solidFill>
        <a:latin typeface="Times New Roman" panose="02020603050405020304" pitchFamily="18" charset="0"/>
        <a:ea typeface="ＭＳ Ｐゴシック" panose="020B0600070205080204" pitchFamily="50" charset="-128"/>
        <a:cs typeface="+mn-cs"/>
      </a:defRPr>
    </a:lvl2pPr>
    <a:lvl3pPr marL="914400" algn="l" rtl="0" fontAlgn="base">
      <a:spcBef>
        <a:spcPct val="0"/>
      </a:spcBef>
      <a:spcAft>
        <a:spcPct val="0"/>
      </a:spcAft>
      <a:defRPr kumimoji="1" kern="1200">
        <a:solidFill>
          <a:schemeClr val="tx1"/>
        </a:solidFill>
        <a:latin typeface="Times New Roman" panose="02020603050405020304" pitchFamily="18" charset="0"/>
        <a:ea typeface="ＭＳ Ｐゴシック" panose="020B0600070205080204" pitchFamily="50" charset="-128"/>
        <a:cs typeface="+mn-cs"/>
      </a:defRPr>
    </a:lvl3pPr>
    <a:lvl4pPr marL="1371600" algn="l" rtl="0" fontAlgn="base">
      <a:spcBef>
        <a:spcPct val="0"/>
      </a:spcBef>
      <a:spcAft>
        <a:spcPct val="0"/>
      </a:spcAft>
      <a:defRPr kumimoji="1" kern="1200">
        <a:solidFill>
          <a:schemeClr val="tx1"/>
        </a:solidFill>
        <a:latin typeface="Times New Roman" panose="02020603050405020304" pitchFamily="18" charset="0"/>
        <a:ea typeface="ＭＳ Ｐゴシック" panose="020B0600070205080204" pitchFamily="50" charset="-128"/>
        <a:cs typeface="+mn-cs"/>
      </a:defRPr>
    </a:lvl4pPr>
    <a:lvl5pPr marL="1828800" algn="l" rtl="0" fontAlgn="base">
      <a:spcBef>
        <a:spcPct val="0"/>
      </a:spcBef>
      <a:spcAft>
        <a:spcPct val="0"/>
      </a:spcAft>
      <a:defRPr kumimoji="1" kern="1200">
        <a:solidFill>
          <a:schemeClr val="tx1"/>
        </a:solidFill>
        <a:latin typeface="Times New Roman" panose="02020603050405020304" pitchFamily="18" charset="0"/>
        <a:ea typeface="ＭＳ Ｐゴシック" panose="020B0600070205080204" pitchFamily="50" charset="-128"/>
        <a:cs typeface="+mn-cs"/>
      </a:defRPr>
    </a:lvl5pPr>
    <a:lvl6pPr marL="2286000" algn="l" defTabSz="914400" rtl="0" eaLnBrk="1" latinLnBrk="0" hangingPunct="1">
      <a:defRPr kumimoji="1" kern="1200">
        <a:solidFill>
          <a:schemeClr val="tx1"/>
        </a:solidFill>
        <a:latin typeface="Times New Roman" panose="02020603050405020304" pitchFamily="18" charset="0"/>
        <a:ea typeface="ＭＳ Ｐゴシック" panose="020B0600070205080204" pitchFamily="50" charset="-128"/>
        <a:cs typeface="+mn-cs"/>
      </a:defRPr>
    </a:lvl6pPr>
    <a:lvl7pPr marL="2743200" algn="l" defTabSz="914400" rtl="0" eaLnBrk="1" latinLnBrk="0" hangingPunct="1">
      <a:defRPr kumimoji="1" kern="1200">
        <a:solidFill>
          <a:schemeClr val="tx1"/>
        </a:solidFill>
        <a:latin typeface="Times New Roman" panose="02020603050405020304" pitchFamily="18" charset="0"/>
        <a:ea typeface="ＭＳ Ｐゴシック" panose="020B0600070205080204" pitchFamily="50" charset="-128"/>
        <a:cs typeface="+mn-cs"/>
      </a:defRPr>
    </a:lvl7pPr>
    <a:lvl8pPr marL="3200400" algn="l" defTabSz="914400" rtl="0" eaLnBrk="1" latinLnBrk="0" hangingPunct="1">
      <a:defRPr kumimoji="1" kern="1200">
        <a:solidFill>
          <a:schemeClr val="tx1"/>
        </a:solidFill>
        <a:latin typeface="Times New Roman" panose="02020603050405020304" pitchFamily="18" charset="0"/>
        <a:ea typeface="ＭＳ Ｐゴシック" panose="020B0600070205080204" pitchFamily="50" charset="-128"/>
        <a:cs typeface="+mn-cs"/>
      </a:defRPr>
    </a:lvl8pPr>
    <a:lvl9pPr marL="3657600" algn="l" defTabSz="914400" rtl="0" eaLnBrk="1" latinLnBrk="0" hangingPunct="1">
      <a:defRPr kumimoji="1" kern="1200">
        <a:solidFill>
          <a:schemeClr val="tx1"/>
        </a:solidFill>
        <a:latin typeface="Times New Roman" panose="02020603050405020304" pitchFamily="18" charset="0"/>
        <a:ea typeface="ＭＳ Ｐゴシック" panose="020B0600070205080204" pitchFamily="50" charset="-128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中間スタイル 2 - アクセント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10" autoAdjust="0"/>
    <p:restoredTop sz="94718" autoAdjust="0"/>
  </p:normalViewPr>
  <p:slideViewPr>
    <p:cSldViewPr>
      <p:cViewPr varScale="1">
        <p:scale>
          <a:sx n="106" d="100"/>
          <a:sy n="106" d="100"/>
        </p:scale>
        <p:origin x="1764" y="114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00" d="100"/>
        <a:sy n="100" d="100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theme" Target="theme/theme1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viewProps" Target="viewProps.xml"/><Relationship Id="rId2" Type="http://schemas.openxmlformats.org/officeDocument/2006/relationships/slide" Target="slides/slide1.xml"/><Relationship Id="rId16" Type="http://schemas.openxmlformats.org/officeDocument/2006/relationships/presProps" Target="pres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handoutMaster" Target="handoutMasters/handoutMaster1.xml"/><Relationship Id="rId10" Type="http://schemas.openxmlformats.org/officeDocument/2006/relationships/slide" Target="slides/slide9.xml"/><Relationship Id="rId19" Type="http://schemas.openxmlformats.org/officeDocument/2006/relationships/tableStyles" Target="tableStyle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554" name="Rectangle 2"/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0" y="0"/>
            <a:ext cx="29718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 sz="1200"/>
            </a:lvl1pPr>
          </a:lstStyle>
          <a:p>
            <a:endParaRPr lang="en-US" altLang="ja-JP"/>
          </a:p>
        </p:txBody>
      </p:sp>
      <p:sp>
        <p:nvSpPr>
          <p:cNvPr id="23555" name="Rectangle 3"/>
          <p:cNvSpPr>
            <a:spLocks noGrp="1" noChangeArrowheads="1"/>
          </p:cNvSpPr>
          <p:nvPr>
            <p:ph type="dt" sz="quarter" idx="1"/>
          </p:nvPr>
        </p:nvSpPr>
        <p:spPr bwMode="auto">
          <a:xfrm>
            <a:off x="3886200" y="0"/>
            <a:ext cx="29718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>
              <a:defRPr sz="1200"/>
            </a:lvl1pPr>
          </a:lstStyle>
          <a:p>
            <a:endParaRPr lang="en-US" altLang="ja-JP"/>
          </a:p>
        </p:txBody>
      </p:sp>
      <p:sp>
        <p:nvSpPr>
          <p:cNvPr id="23556" name="Rectangle 4"/>
          <p:cNvSpPr>
            <a:spLocks noGrp="1" noChangeArrowheads="1"/>
          </p:cNvSpPr>
          <p:nvPr>
            <p:ph type="ftr" sz="quarter" idx="2"/>
          </p:nvPr>
        </p:nvSpPr>
        <p:spPr bwMode="auto">
          <a:xfrm>
            <a:off x="0" y="8686800"/>
            <a:ext cx="29718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>
              <a:defRPr sz="1200"/>
            </a:lvl1pPr>
          </a:lstStyle>
          <a:p>
            <a:endParaRPr lang="en-US" altLang="ja-JP"/>
          </a:p>
        </p:txBody>
      </p:sp>
      <p:sp>
        <p:nvSpPr>
          <p:cNvPr id="23557" name="Rectangle 5"/>
          <p:cNvSpPr>
            <a:spLocks noGrp="1" noChangeArrowheads="1"/>
          </p:cNvSpPr>
          <p:nvPr>
            <p:ph type="sldNum" sz="quarter" idx="3"/>
          </p:nvPr>
        </p:nvSpPr>
        <p:spPr bwMode="auto">
          <a:xfrm>
            <a:off x="3886200" y="8686800"/>
            <a:ext cx="29718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r">
              <a:defRPr sz="1200"/>
            </a:lvl1pPr>
          </a:lstStyle>
          <a:p>
            <a:fld id="{35D86CA5-7047-44BA-AA0E-8B64ECADCC40}" type="slidenum">
              <a:rPr lang="en-US" altLang="ja-JP"/>
              <a:pPr/>
              <a:t>‹#›</a:t>
            </a:fld>
            <a:endParaRPr lang="en-US" altLang="ja-JP"/>
          </a:p>
        </p:txBody>
      </p:sp>
    </p:spTree>
    <p:extLst>
      <p:ext uri="{BB962C8B-B14F-4D97-AF65-F5344CB8AC3E}">
        <p14:creationId xmlns:p14="http://schemas.microsoft.com/office/powerpoint/2010/main" val="1983668408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タイトル スライド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ctrTitle"/>
          </p:nvPr>
        </p:nvSpPr>
        <p:spPr>
          <a:xfrm>
            <a:off x="1143000" y="1122363"/>
            <a:ext cx="6858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ja-JP" altLang="en-US" smtClean="0"/>
              <a:t>マスター タイトルの書式設定</a:t>
            </a:r>
            <a:endParaRPr lang="zh-CN" altLang="en-US"/>
          </a:p>
        </p:txBody>
      </p:sp>
      <p:sp>
        <p:nvSpPr>
          <p:cNvPr id="3" name="サブタイトル 2"/>
          <p:cNvSpPr>
            <a:spLocks noGrp="1"/>
          </p:cNvSpPr>
          <p:nvPr>
            <p:ph type="subTitle" idx="1"/>
          </p:nvPr>
        </p:nvSpPr>
        <p:spPr>
          <a:xfrm>
            <a:off x="1143000" y="3602038"/>
            <a:ext cx="6858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ja-JP" altLang="en-US" smtClean="0"/>
              <a:t>マスター サブタイトルの書式設定</a:t>
            </a:r>
            <a:endParaRPr lang="zh-CN" altLang="en-US"/>
          </a:p>
        </p:txBody>
      </p:sp>
      <p:sp>
        <p:nvSpPr>
          <p:cNvPr id="4" name="日付プレースホルダー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US" altLang="ja-JP"/>
          </a:p>
        </p:txBody>
      </p:sp>
      <p:sp>
        <p:nvSpPr>
          <p:cNvPr id="5" name="フッター プレースホルダー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 altLang="ja-JP"/>
          </a:p>
        </p:txBody>
      </p:sp>
      <p:sp>
        <p:nvSpPr>
          <p:cNvPr id="6" name="スライド番号プレースホルダー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C388F8AB-01A7-45C0-8E70-450E81F13BC5}" type="slidenum">
              <a:rPr lang="en-US" altLang="ja-JP"/>
              <a:pPr/>
              <a:t>‹#›</a:t>
            </a:fld>
            <a:endParaRPr lang="en-US" altLang="ja-JP"/>
          </a:p>
        </p:txBody>
      </p:sp>
    </p:spTree>
    <p:extLst>
      <p:ext uri="{BB962C8B-B14F-4D97-AF65-F5344CB8AC3E}">
        <p14:creationId xmlns:p14="http://schemas.microsoft.com/office/powerpoint/2010/main" val="982320520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タイトルと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ja-JP" altLang="en-US" smtClean="0"/>
              <a:t>マスター タイトルの書式設定</a:t>
            </a:r>
            <a:endParaRPr lang="zh-CN" altLang="en-US"/>
          </a:p>
        </p:txBody>
      </p:sp>
      <p:sp>
        <p:nvSpPr>
          <p:cNvPr id="3" name="コンテンツ プレースホルダー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ja-JP" altLang="en-US" smtClean="0"/>
              <a:t>マスター テキストの書式設定</a:t>
            </a:r>
          </a:p>
          <a:p>
            <a:pPr lvl="1"/>
            <a:r>
              <a:rPr lang="ja-JP" altLang="en-US" smtClean="0"/>
              <a:t>第 </a:t>
            </a:r>
            <a:r>
              <a:rPr lang="en-US" altLang="ja-JP" smtClean="0"/>
              <a:t>2 </a:t>
            </a:r>
            <a:r>
              <a:rPr lang="ja-JP" altLang="en-US" smtClean="0"/>
              <a:t>レベル</a:t>
            </a:r>
          </a:p>
          <a:p>
            <a:pPr lvl="2"/>
            <a:r>
              <a:rPr lang="ja-JP" altLang="en-US" smtClean="0"/>
              <a:t>第 </a:t>
            </a:r>
            <a:r>
              <a:rPr lang="en-US" altLang="ja-JP" smtClean="0"/>
              <a:t>3 </a:t>
            </a:r>
            <a:r>
              <a:rPr lang="ja-JP" altLang="en-US" smtClean="0"/>
              <a:t>レベル</a:t>
            </a:r>
          </a:p>
          <a:p>
            <a:pPr lvl="3"/>
            <a:r>
              <a:rPr lang="ja-JP" altLang="en-US" smtClean="0"/>
              <a:t>第 </a:t>
            </a:r>
            <a:r>
              <a:rPr lang="en-US" altLang="ja-JP" smtClean="0"/>
              <a:t>4 </a:t>
            </a:r>
            <a:r>
              <a:rPr lang="ja-JP" altLang="en-US" smtClean="0"/>
              <a:t>レベル</a:t>
            </a:r>
          </a:p>
          <a:p>
            <a:pPr lvl="4"/>
            <a:r>
              <a:rPr lang="ja-JP" altLang="en-US" smtClean="0"/>
              <a:t>第 </a:t>
            </a:r>
            <a:r>
              <a:rPr lang="en-US" altLang="ja-JP" smtClean="0"/>
              <a:t>5 </a:t>
            </a:r>
            <a:r>
              <a:rPr lang="ja-JP" altLang="en-US" smtClean="0"/>
              <a:t>レベル</a:t>
            </a:r>
            <a:endParaRPr lang="zh-CN" altLang="en-US"/>
          </a:p>
        </p:txBody>
      </p:sp>
      <p:sp>
        <p:nvSpPr>
          <p:cNvPr id="4" name="日付プレースホルダー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US" altLang="ja-JP"/>
          </a:p>
        </p:txBody>
      </p:sp>
      <p:sp>
        <p:nvSpPr>
          <p:cNvPr id="5" name="フッター プレースホルダー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 altLang="ja-JP"/>
          </a:p>
        </p:txBody>
      </p:sp>
      <p:sp>
        <p:nvSpPr>
          <p:cNvPr id="6" name="スライド番号プレースホルダー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D1E3DC5C-DA06-4C1A-9CDE-DDAAEF2BDA20}" type="slidenum">
              <a:rPr lang="en-US" altLang="ja-JP"/>
              <a:pPr/>
              <a:t>‹#›</a:t>
            </a:fld>
            <a:endParaRPr lang="en-US" altLang="ja-JP"/>
          </a:p>
        </p:txBody>
      </p:sp>
    </p:spTree>
    <p:extLst>
      <p:ext uri="{BB962C8B-B14F-4D97-AF65-F5344CB8AC3E}">
        <p14:creationId xmlns:p14="http://schemas.microsoft.com/office/powerpoint/2010/main" val="3380741783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セクション見出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>
          <a:xfrm>
            <a:off x="623888" y="1709738"/>
            <a:ext cx="78867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ja-JP" altLang="en-US" smtClean="0"/>
              <a:t>マスター タイトルの書式設定</a:t>
            </a:r>
            <a:endParaRPr lang="zh-CN" altLang="en-US"/>
          </a:p>
        </p:txBody>
      </p:sp>
      <p:sp>
        <p:nvSpPr>
          <p:cNvPr id="3" name="テキスト プレースホルダー 2"/>
          <p:cNvSpPr>
            <a:spLocks noGrp="1"/>
          </p:cNvSpPr>
          <p:nvPr>
            <p:ph type="body" idx="1"/>
          </p:nvPr>
        </p:nvSpPr>
        <p:spPr>
          <a:xfrm>
            <a:off x="623888" y="4589463"/>
            <a:ext cx="7886700" cy="1500187"/>
          </a:xfrm>
        </p:spPr>
        <p:txBody>
          <a:bodyPr/>
          <a:lstStyle>
            <a:lvl1pPr marL="0" indent="0">
              <a:buNone/>
              <a:defRPr sz="2400"/>
            </a:lvl1pPr>
            <a:lvl2pPr marL="457200" indent="0">
              <a:buNone/>
              <a:defRPr sz="2000"/>
            </a:lvl2pPr>
            <a:lvl3pPr marL="914400" indent="0">
              <a:buNone/>
              <a:defRPr sz="18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pPr lvl="0"/>
            <a:r>
              <a:rPr lang="ja-JP" altLang="en-US" smtClean="0"/>
              <a:t>マスター テキストの書式設定</a:t>
            </a:r>
          </a:p>
        </p:txBody>
      </p:sp>
      <p:sp>
        <p:nvSpPr>
          <p:cNvPr id="4" name="日付プレースホルダー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US" altLang="ja-JP"/>
          </a:p>
        </p:txBody>
      </p:sp>
      <p:sp>
        <p:nvSpPr>
          <p:cNvPr id="5" name="フッター プレースホルダー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 altLang="ja-JP"/>
          </a:p>
        </p:txBody>
      </p:sp>
      <p:sp>
        <p:nvSpPr>
          <p:cNvPr id="6" name="スライド番号プレースホルダー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A5CBFCEA-B3F9-476A-AA4A-59BFA8BC2C0D}" type="slidenum">
              <a:rPr lang="en-US" altLang="ja-JP"/>
              <a:pPr/>
              <a:t>‹#›</a:t>
            </a:fld>
            <a:endParaRPr lang="en-US" altLang="ja-JP"/>
          </a:p>
        </p:txBody>
      </p:sp>
    </p:spTree>
    <p:extLst>
      <p:ext uri="{BB962C8B-B14F-4D97-AF65-F5344CB8AC3E}">
        <p14:creationId xmlns:p14="http://schemas.microsoft.com/office/powerpoint/2010/main" val="115078109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2 つの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ja-JP" altLang="en-US" smtClean="0"/>
              <a:t>マスター タイトルの書式設定</a:t>
            </a:r>
            <a:endParaRPr lang="zh-CN" altLang="en-US"/>
          </a:p>
        </p:txBody>
      </p:sp>
      <p:sp>
        <p:nvSpPr>
          <p:cNvPr id="3" name="コンテンツ プレースホルダー 2"/>
          <p:cNvSpPr>
            <a:spLocks noGrp="1"/>
          </p:cNvSpPr>
          <p:nvPr>
            <p:ph sz="half" idx="1"/>
          </p:nvPr>
        </p:nvSpPr>
        <p:spPr>
          <a:xfrm>
            <a:off x="685800" y="1981200"/>
            <a:ext cx="3810000" cy="4114800"/>
          </a:xfrm>
        </p:spPr>
        <p:txBody>
          <a:bodyPr/>
          <a:lstStyle/>
          <a:p>
            <a:pPr lvl="0"/>
            <a:r>
              <a:rPr lang="ja-JP" altLang="en-US" smtClean="0"/>
              <a:t>マスター テキストの書式設定</a:t>
            </a:r>
          </a:p>
          <a:p>
            <a:pPr lvl="1"/>
            <a:r>
              <a:rPr lang="ja-JP" altLang="en-US" smtClean="0"/>
              <a:t>第 </a:t>
            </a:r>
            <a:r>
              <a:rPr lang="en-US" altLang="ja-JP" smtClean="0"/>
              <a:t>2 </a:t>
            </a:r>
            <a:r>
              <a:rPr lang="ja-JP" altLang="en-US" smtClean="0"/>
              <a:t>レベル</a:t>
            </a:r>
          </a:p>
          <a:p>
            <a:pPr lvl="2"/>
            <a:r>
              <a:rPr lang="ja-JP" altLang="en-US" smtClean="0"/>
              <a:t>第 </a:t>
            </a:r>
            <a:r>
              <a:rPr lang="en-US" altLang="ja-JP" smtClean="0"/>
              <a:t>3 </a:t>
            </a:r>
            <a:r>
              <a:rPr lang="ja-JP" altLang="en-US" smtClean="0"/>
              <a:t>レベル</a:t>
            </a:r>
          </a:p>
          <a:p>
            <a:pPr lvl="3"/>
            <a:r>
              <a:rPr lang="ja-JP" altLang="en-US" smtClean="0"/>
              <a:t>第 </a:t>
            </a:r>
            <a:r>
              <a:rPr lang="en-US" altLang="ja-JP" smtClean="0"/>
              <a:t>4 </a:t>
            </a:r>
            <a:r>
              <a:rPr lang="ja-JP" altLang="en-US" smtClean="0"/>
              <a:t>レベル</a:t>
            </a:r>
          </a:p>
          <a:p>
            <a:pPr lvl="4"/>
            <a:r>
              <a:rPr lang="ja-JP" altLang="en-US" smtClean="0"/>
              <a:t>第 </a:t>
            </a:r>
            <a:r>
              <a:rPr lang="en-US" altLang="ja-JP" smtClean="0"/>
              <a:t>5 </a:t>
            </a:r>
            <a:r>
              <a:rPr lang="ja-JP" altLang="en-US" smtClean="0"/>
              <a:t>レベル</a:t>
            </a:r>
            <a:endParaRPr lang="zh-CN" altLang="en-US"/>
          </a:p>
        </p:txBody>
      </p:sp>
      <p:sp>
        <p:nvSpPr>
          <p:cNvPr id="4" name="コンテンツ プレースホルダー 3"/>
          <p:cNvSpPr>
            <a:spLocks noGrp="1"/>
          </p:cNvSpPr>
          <p:nvPr>
            <p:ph sz="half" idx="2"/>
          </p:nvPr>
        </p:nvSpPr>
        <p:spPr>
          <a:xfrm>
            <a:off x="4648200" y="1981200"/>
            <a:ext cx="3810000" cy="4114800"/>
          </a:xfrm>
        </p:spPr>
        <p:txBody>
          <a:bodyPr/>
          <a:lstStyle/>
          <a:p>
            <a:pPr lvl="0"/>
            <a:r>
              <a:rPr lang="ja-JP" altLang="en-US" smtClean="0"/>
              <a:t>マスター テキストの書式設定</a:t>
            </a:r>
          </a:p>
          <a:p>
            <a:pPr lvl="1"/>
            <a:r>
              <a:rPr lang="ja-JP" altLang="en-US" smtClean="0"/>
              <a:t>第 </a:t>
            </a:r>
            <a:r>
              <a:rPr lang="en-US" altLang="ja-JP" smtClean="0"/>
              <a:t>2 </a:t>
            </a:r>
            <a:r>
              <a:rPr lang="ja-JP" altLang="en-US" smtClean="0"/>
              <a:t>レベル</a:t>
            </a:r>
          </a:p>
          <a:p>
            <a:pPr lvl="2"/>
            <a:r>
              <a:rPr lang="ja-JP" altLang="en-US" smtClean="0"/>
              <a:t>第 </a:t>
            </a:r>
            <a:r>
              <a:rPr lang="en-US" altLang="ja-JP" smtClean="0"/>
              <a:t>3 </a:t>
            </a:r>
            <a:r>
              <a:rPr lang="ja-JP" altLang="en-US" smtClean="0"/>
              <a:t>レベル</a:t>
            </a:r>
          </a:p>
          <a:p>
            <a:pPr lvl="3"/>
            <a:r>
              <a:rPr lang="ja-JP" altLang="en-US" smtClean="0"/>
              <a:t>第 </a:t>
            </a:r>
            <a:r>
              <a:rPr lang="en-US" altLang="ja-JP" smtClean="0"/>
              <a:t>4 </a:t>
            </a:r>
            <a:r>
              <a:rPr lang="ja-JP" altLang="en-US" smtClean="0"/>
              <a:t>レベル</a:t>
            </a:r>
          </a:p>
          <a:p>
            <a:pPr lvl="4"/>
            <a:r>
              <a:rPr lang="ja-JP" altLang="en-US" smtClean="0"/>
              <a:t>第 </a:t>
            </a:r>
            <a:r>
              <a:rPr lang="en-US" altLang="ja-JP" smtClean="0"/>
              <a:t>5 </a:t>
            </a:r>
            <a:r>
              <a:rPr lang="ja-JP" altLang="en-US" smtClean="0"/>
              <a:t>レベル</a:t>
            </a:r>
            <a:endParaRPr lang="zh-CN" altLang="en-US"/>
          </a:p>
        </p:txBody>
      </p:sp>
      <p:sp>
        <p:nvSpPr>
          <p:cNvPr id="5" name="日付プレースホルダー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US" altLang="ja-JP"/>
          </a:p>
        </p:txBody>
      </p:sp>
      <p:sp>
        <p:nvSpPr>
          <p:cNvPr id="6" name="フッター プレースホルダー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 altLang="ja-JP"/>
          </a:p>
        </p:txBody>
      </p:sp>
      <p:sp>
        <p:nvSpPr>
          <p:cNvPr id="7" name="スライド番号プレースホルダー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9AEB7DFD-44EC-4404-B439-9E011C489B2F}" type="slidenum">
              <a:rPr lang="en-US" altLang="ja-JP"/>
              <a:pPr/>
              <a:t>‹#›</a:t>
            </a:fld>
            <a:endParaRPr lang="en-US" altLang="ja-JP"/>
          </a:p>
        </p:txBody>
      </p:sp>
    </p:spTree>
    <p:extLst>
      <p:ext uri="{BB962C8B-B14F-4D97-AF65-F5344CB8AC3E}">
        <p14:creationId xmlns:p14="http://schemas.microsoft.com/office/powerpoint/2010/main" val="169580396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>
          <a:xfrm>
            <a:off x="630238" y="365125"/>
            <a:ext cx="7886700" cy="1325563"/>
          </a:xfrm>
        </p:spPr>
        <p:txBody>
          <a:bodyPr/>
          <a:lstStyle/>
          <a:p>
            <a:r>
              <a:rPr lang="ja-JP" altLang="en-US" smtClean="0"/>
              <a:t>マスター タイトルの書式設定</a:t>
            </a:r>
            <a:endParaRPr lang="zh-CN" altLang="en-US"/>
          </a:p>
        </p:txBody>
      </p:sp>
      <p:sp>
        <p:nvSpPr>
          <p:cNvPr id="3" name="テキスト プレースホルダー 2"/>
          <p:cNvSpPr>
            <a:spLocks noGrp="1"/>
          </p:cNvSpPr>
          <p:nvPr>
            <p:ph type="body" idx="1"/>
          </p:nvPr>
        </p:nvSpPr>
        <p:spPr>
          <a:xfrm>
            <a:off x="630238" y="1681163"/>
            <a:ext cx="386873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ja-JP" altLang="en-US" smtClean="0"/>
              <a:t>マスター テキストの書式設定</a:t>
            </a:r>
          </a:p>
        </p:txBody>
      </p:sp>
      <p:sp>
        <p:nvSpPr>
          <p:cNvPr id="4" name="コンテンツ プレースホルダー 3"/>
          <p:cNvSpPr>
            <a:spLocks noGrp="1"/>
          </p:cNvSpPr>
          <p:nvPr>
            <p:ph sz="half" idx="2"/>
          </p:nvPr>
        </p:nvSpPr>
        <p:spPr>
          <a:xfrm>
            <a:off x="630238" y="2505075"/>
            <a:ext cx="3868737" cy="3684588"/>
          </a:xfrm>
        </p:spPr>
        <p:txBody>
          <a:bodyPr/>
          <a:lstStyle/>
          <a:p>
            <a:pPr lvl="0"/>
            <a:r>
              <a:rPr lang="ja-JP" altLang="en-US" smtClean="0"/>
              <a:t>マスター テキストの書式設定</a:t>
            </a:r>
          </a:p>
          <a:p>
            <a:pPr lvl="1"/>
            <a:r>
              <a:rPr lang="ja-JP" altLang="en-US" smtClean="0"/>
              <a:t>第 </a:t>
            </a:r>
            <a:r>
              <a:rPr lang="en-US" altLang="ja-JP" smtClean="0"/>
              <a:t>2 </a:t>
            </a:r>
            <a:r>
              <a:rPr lang="ja-JP" altLang="en-US" smtClean="0"/>
              <a:t>レベル</a:t>
            </a:r>
          </a:p>
          <a:p>
            <a:pPr lvl="2"/>
            <a:r>
              <a:rPr lang="ja-JP" altLang="en-US" smtClean="0"/>
              <a:t>第 </a:t>
            </a:r>
            <a:r>
              <a:rPr lang="en-US" altLang="ja-JP" smtClean="0"/>
              <a:t>3 </a:t>
            </a:r>
            <a:r>
              <a:rPr lang="ja-JP" altLang="en-US" smtClean="0"/>
              <a:t>レベル</a:t>
            </a:r>
          </a:p>
          <a:p>
            <a:pPr lvl="3"/>
            <a:r>
              <a:rPr lang="ja-JP" altLang="en-US" smtClean="0"/>
              <a:t>第 </a:t>
            </a:r>
            <a:r>
              <a:rPr lang="en-US" altLang="ja-JP" smtClean="0"/>
              <a:t>4 </a:t>
            </a:r>
            <a:r>
              <a:rPr lang="ja-JP" altLang="en-US" smtClean="0"/>
              <a:t>レベル</a:t>
            </a:r>
          </a:p>
          <a:p>
            <a:pPr lvl="4"/>
            <a:r>
              <a:rPr lang="ja-JP" altLang="en-US" smtClean="0"/>
              <a:t>第 </a:t>
            </a:r>
            <a:r>
              <a:rPr lang="en-US" altLang="ja-JP" smtClean="0"/>
              <a:t>5 </a:t>
            </a:r>
            <a:r>
              <a:rPr lang="ja-JP" altLang="en-US" smtClean="0"/>
              <a:t>レベル</a:t>
            </a:r>
            <a:endParaRPr lang="zh-CN" altLang="en-US"/>
          </a:p>
        </p:txBody>
      </p:sp>
      <p:sp>
        <p:nvSpPr>
          <p:cNvPr id="5" name="テキスト プレースホルダー 4"/>
          <p:cNvSpPr>
            <a:spLocks noGrp="1"/>
          </p:cNvSpPr>
          <p:nvPr>
            <p:ph type="body" sz="quarter" idx="3"/>
          </p:nvPr>
        </p:nvSpPr>
        <p:spPr>
          <a:xfrm>
            <a:off x="4629150" y="1681163"/>
            <a:ext cx="38877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ja-JP" altLang="en-US" smtClean="0"/>
              <a:t>マスター テキストの書式設定</a:t>
            </a:r>
          </a:p>
        </p:txBody>
      </p:sp>
      <p:sp>
        <p:nvSpPr>
          <p:cNvPr id="6" name="コンテンツ プレースホルダー 5"/>
          <p:cNvSpPr>
            <a:spLocks noGrp="1"/>
          </p:cNvSpPr>
          <p:nvPr>
            <p:ph sz="quarter" idx="4"/>
          </p:nvPr>
        </p:nvSpPr>
        <p:spPr>
          <a:xfrm>
            <a:off x="4629150" y="2505075"/>
            <a:ext cx="3887788" cy="3684588"/>
          </a:xfrm>
        </p:spPr>
        <p:txBody>
          <a:bodyPr/>
          <a:lstStyle/>
          <a:p>
            <a:pPr lvl="0"/>
            <a:r>
              <a:rPr lang="ja-JP" altLang="en-US" smtClean="0"/>
              <a:t>マスター テキストの書式設定</a:t>
            </a:r>
          </a:p>
          <a:p>
            <a:pPr lvl="1"/>
            <a:r>
              <a:rPr lang="ja-JP" altLang="en-US" smtClean="0"/>
              <a:t>第 </a:t>
            </a:r>
            <a:r>
              <a:rPr lang="en-US" altLang="ja-JP" smtClean="0"/>
              <a:t>2 </a:t>
            </a:r>
            <a:r>
              <a:rPr lang="ja-JP" altLang="en-US" smtClean="0"/>
              <a:t>レベル</a:t>
            </a:r>
          </a:p>
          <a:p>
            <a:pPr lvl="2"/>
            <a:r>
              <a:rPr lang="ja-JP" altLang="en-US" smtClean="0"/>
              <a:t>第 </a:t>
            </a:r>
            <a:r>
              <a:rPr lang="en-US" altLang="ja-JP" smtClean="0"/>
              <a:t>3 </a:t>
            </a:r>
            <a:r>
              <a:rPr lang="ja-JP" altLang="en-US" smtClean="0"/>
              <a:t>レベル</a:t>
            </a:r>
          </a:p>
          <a:p>
            <a:pPr lvl="3"/>
            <a:r>
              <a:rPr lang="ja-JP" altLang="en-US" smtClean="0"/>
              <a:t>第 </a:t>
            </a:r>
            <a:r>
              <a:rPr lang="en-US" altLang="ja-JP" smtClean="0"/>
              <a:t>4 </a:t>
            </a:r>
            <a:r>
              <a:rPr lang="ja-JP" altLang="en-US" smtClean="0"/>
              <a:t>レベル</a:t>
            </a:r>
          </a:p>
          <a:p>
            <a:pPr lvl="4"/>
            <a:r>
              <a:rPr lang="ja-JP" altLang="en-US" smtClean="0"/>
              <a:t>第 </a:t>
            </a:r>
            <a:r>
              <a:rPr lang="en-US" altLang="ja-JP" smtClean="0"/>
              <a:t>5 </a:t>
            </a:r>
            <a:r>
              <a:rPr lang="ja-JP" altLang="en-US" smtClean="0"/>
              <a:t>レベル</a:t>
            </a:r>
            <a:endParaRPr lang="zh-CN" altLang="en-US"/>
          </a:p>
        </p:txBody>
      </p:sp>
      <p:sp>
        <p:nvSpPr>
          <p:cNvPr id="7" name="日付プレースホルダー 6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US" altLang="ja-JP"/>
          </a:p>
        </p:txBody>
      </p:sp>
      <p:sp>
        <p:nvSpPr>
          <p:cNvPr id="8" name="フッター プレースホルダー 7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 altLang="ja-JP"/>
          </a:p>
        </p:txBody>
      </p:sp>
      <p:sp>
        <p:nvSpPr>
          <p:cNvPr id="9" name="スライド番号プレースホルダー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C32FF8B9-ED85-4545-B339-8647CA5FED3C}" type="slidenum">
              <a:rPr lang="en-US" altLang="ja-JP"/>
              <a:pPr/>
              <a:t>‹#›</a:t>
            </a:fld>
            <a:endParaRPr lang="en-US" altLang="ja-JP"/>
          </a:p>
        </p:txBody>
      </p:sp>
    </p:spTree>
    <p:extLst>
      <p:ext uri="{BB962C8B-B14F-4D97-AF65-F5344CB8AC3E}">
        <p14:creationId xmlns:p14="http://schemas.microsoft.com/office/powerpoint/2010/main" val="3096109938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タイトルのみ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ja-JP" altLang="en-US" smtClean="0"/>
              <a:t>マスター タイトルの書式設定</a:t>
            </a:r>
            <a:endParaRPr lang="zh-CN" altLang="en-US"/>
          </a:p>
        </p:txBody>
      </p:sp>
      <p:sp>
        <p:nvSpPr>
          <p:cNvPr id="3" name="日付プレースホルダー 2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US" altLang="ja-JP"/>
          </a:p>
        </p:txBody>
      </p:sp>
      <p:sp>
        <p:nvSpPr>
          <p:cNvPr id="4" name="フッター プレースホルダー 3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 altLang="ja-JP"/>
          </a:p>
        </p:txBody>
      </p:sp>
      <p:sp>
        <p:nvSpPr>
          <p:cNvPr id="5" name="スライド番号プレースホルダー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C441D4CC-76BB-4FAB-AA3C-F514E97A85A8}" type="slidenum">
              <a:rPr lang="en-US" altLang="ja-JP"/>
              <a:pPr/>
              <a:t>‹#›</a:t>
            </a:fld>
            <a:endParaRPr lang="en-US" altLang="ja-JP"/>
          </a:p>
        </p:txBody>
      </p:sp>
    </p:spTree>
    <p:extLst>
      <p:ext uri="{BB962C8B-B14F-4D97-AF65-F5344CB8AC3E}">
        <p14:creationId xmlns:p14="http://schemas.microsoft.com/office/powerpoint/2010/main" val="3468368602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白紙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日付プレースホルダー 1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US" altLang="ja-JP"/>
          </a:p>
        </p:txBody>
      </p:sp>
      <p:sp>
        <p:nvSpPr>
          <p:cNvPr id="3" name="フッター プレースホルダー 2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 altLang="ja-JP"/>
          </a:p>
        </p:txBody>
      </p:sp>
      <p:sp>
        <p:nvSpPr>
          <p:cNvPr id="4" name="スライド番号プレースホルダー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9366CE1A-D2E3-49AF-9B6D-DC57FE4D3A2E}" type="slidenum">
              <a:rPr lang="en-US" altLang="ja-JP"/>
              <a:pPr/>
              <a:t>‹#›</a:t>
            </a:fld>
            <a:endParaRPr lang="en-US" altLang="ja-JP"/>
          </a:p>
        </p:txBody>
      </p:sp>
    </p:spTree>
    <p:extLst>
      <p:ext uri="{BB962C8B-B14F-4D97-AF65-F5344CB8AC3E}">
        <p14:creationId xmlns:p14="http://schemas.microsoft.com/office/powerpoint/2010/main" val="1172964176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タイトル付きの&#10;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>
          <a:xfrm>
            <a:off x="630238" y="457200"/>
            <a:ext cx="2949575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ja-JP" altLang="en-US" smtClean="0"/>
              <a:t>マスター タイトルの書式設定</a:t>
            </a:r>
            <a:endParaRPr lang="zh-CN" altLang="en-US"/>
          </a:p>
        </p:txBody>
      </p:sp>
      <p:sp>
        <p:nvSpPr>
          <p:cNvPr id="3" name="コンテンツ プレースホルダー 2"/>
          <p:cNvSpPr>
            <a:spLocks noGrp="1"/>
          </p:cNvSpPr>
          <p:nvPr>
            <p:ph idx="1"/>
          </p:nvPr>
        </p:nvSpPr>
        <p:spPr>
          <a:xfrm>
            <a:off x="3887788" y="987425"/>
            <a:ext cx="462915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ja-JP" altLang="en-US" smtClean="0"/>
              <a:t>マスター テキストの書式設定</a:t>
            </a:r>
          </a:p>
          <a:p>
            <a:pPr lvl="1"/>
            <a:r>
              <a:rPr lang="ja-JP" altLang="en-US" smtClean="0"/>
              <a:t>第 </a:t>
            </a:r>
            <a:r>
              <a:rPr lang="en-US" altLang="ja-JP" smtClean="0"/>
              <a:t>2 </a:t>
            </a:r>
            <a:r>
              <a:rPr lang="ja-JP" altLang="en-US" smtClean="0"/>
              <a:t>レベル</a:t>
            </a:r>
          </a:p>
          <a:p>
            <a:pPr lvl="2"/>
            <a:r>
              <a:rPr lang="ja-JP" altLang="en-US" smtClean="0"/>
              <a:t>第 </a:t>
            </a:r>
            <a:r>
              <a:rPr lang="en-US" altLang="ja-JP" smtClean="0"/>
              <a:t>3 </a:t>
            </a:r>
            <a:r>
              <a:rPr lang="ja-JP" altLang="en-US" smtClean="0"/>
              <a:t>レベル</a:t>
            </a:r>
          </a:p>
          <a:p>
            <a:pPr lvl="3"/>
            <a:r>
              <a:rPr lang="ja-JP" altLang="en-US" smtClean="0"/>
              <a:t>第 </a:t>
            </a:r>
            <a:r>
              <a:rPr lang="en-US" altLang="ja-JP" smtClean="0"/>
              <a:t>4 </a:t>
            </a:r>
            <a:r>
              <a:rPr lang="ja-JP" altLang="en-US" smtClean="0"/>
              <a:t>レベル</a:t>
            </a:r>
          </a:p>
          <a:p>
            <a:pPr lvl="4"/>
            <a:r>
              <a:rPr lang="ja-JP" altLang="en-US" smtClean="0"/>
              <a:t>第 </a:t>
            </a:r>
            <a:r>
              <a:rPr lang="en-US" altLang="ja-JP" smtClean="0"/>
              <a:t>5 </a:t>
            </a:r>
            <a:r>
              <a:rPr lang="ja-JP" altLang="en-US" smtClean="0"/>
              <a:t>レベル</a:t>
            </a:r>
            <a:endParaRPr lang="zh-CN" altLang="en-US"/>
          </a:p>
        </p:txBody>
      </p:sp>
      <p:sp>
        <p:nvSpPr>
          <p:cNvPr id="4" name="テキスト プレースホルダー 3"/>
          <p:cNvSpPr>
            <a:spLocks noGrp="1"/>
          </p:cNvSpPr>
          <p:nvPr>
            <p:ph type="body" sz="half" idx="2"/>
          </p:nvPr>
        </p:nvSpPr>
        <p:spPr>
          <a:xfrm>
            <a:off x="630238" y="2057400"/>
            <a:ext cx="2949575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ja-JP" altLang="en-US" smtClean="0"/>
              <a:t>マスター テキストの書式設定</a:t>
            </a:r>
          </a:p>
        </p:txBody>
      </p:sp>
      <p:sp>
        <p:nvSpPr>
          <p:cNvPr id="5" name="日付プレースホルダー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US" altLang="ja-JP"/>
          </a:p>
        </p:txBody>
      </p:sp>
      <p:sp>
        <p:nvSpPr>
          <p:cNvPr id="6" name="フッター プレースホルダー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 altLang="ja-JP"/>
          </a:p>
        </p:txBody>
      </p:sp>
      <p:sp>
        <p:nvSpPr>
          <p:cNvPr id="7" name="スライド番号プレースホルダー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476A204F-5BCC-410E-A211-812C4EB189FC}" type="slidenum">
              <a:rPr lang="en-US" altLang="ja-JP"/>
              <a:pPr/>
              <a:t>‹#›</a:t>
            </a:fld>
            <a:endParaRPr lang="en-US" altLang="ja-JP"/>
          </a:p>
        </p:txBody>
      </p:sp>
    </p:spTree>
    <p:extLst>
      <p:ext uri="{BB962C8B-B14F-4D97-AF65-F5344CB8AC3E}">
        <p14:creationId xmlns:p14="http://schemas.microsoft.com/office/powerpoint/2010/main" val="1836314342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タイトル付きの図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>
          <a:xfrm>
            <a:off x="630238" y="457200"/>
            <a:ext cx="2949575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ja-JP" altLang="en-US" smtClean="0"/>
              <a:t>マスター タイトルの書式設定</a:t>
            </a:r>
            <a:endParaRPr lang="zh-CN" altLang="en-US"/>
          </a:p>
        </p:txBody>
      </p:sp>
      <p:sp>
        <p:nvSpPr>
          <p:cNvPr id="3" name="図プレースホルダー 2"/>
          <p:cNvSpPr>
            <a:spLocks noGrp="1"/>
          </p:cNvSpPr>
          <p:nvPr>
            <p:ph type="pic" idx="1"/>
          </p:nvPr>
        </p:nvSpPr>
        <p:spPr>
          <a:xfrm>
            <a:off x="3887788" y="987425"/>
            <a:ext cx="462915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zh-CN" altLang="en-US"/>
          </a:p>
        </p:txBody>
      </p:sp>
      <p:sp>
        <p:nvSpPr>
          <p:cNvPr id="4" name="テキスト プレースホルダー 3"/>
          <p:cNvSpPr>
            <a:spLocks noGrp="1"/>
          </p:cNvSpPr>
          <p:nvPr>
            <p:ph type="body" sz="half" idx="2"/>
          </p:nvPr>
        </p:nvSpPr>
        <p:spPr>
          <a:xfrm>
            <a:off x="630238" y="2057400"/>
            <a:ext cx="2949575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ja-JP" altLang="en-US" smtClean="0"/>
              <a:t>マスター テキストの書式設定</a:t>
            </a:r>
          </a:p>
        </p:txBody>
      </p:sp>
      <p:sp>
        <p:nvSpPr>
          <p:cNvPr id="5" name="日付プレースホルダー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US" altLang="ja-JP"/>
          </a:p>
        </p:txBody>
      </p:sp>
      <p:sp>
        <p:nvSpPr>
          <p:cNvPr id="6" name="フッター プレースホルダー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 altLang="ja-JP"/>
          </a:p>
        </p:txBody>
      </p:sp>
      <p:sp>
        <p:nvSpPr>
          <p:cNvPr id="7" name="スライド番号プレースホルダー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5FBB033D-2CED-4BE6-BFAB-BB53211FD559}" type="slidenum">
              <a:rPr lang="en-US" altLang="ja-JP"/>
              <a:pPr/>
              <a:t>‹#›</a:t>
            </a:fld>
            <a:endParaRPr lang="en-US" altLang="ja-JP"/>
          </a:p>
        </p:txBody>
      </p:sp>
    </p:spTree>
    <p:extLst>
      <p:ext uri="{BB962C8B-B14F-4D97-AF65-F5344CB8AC3E}">
        <p14:creationId xmlns:p14="http://schemas.microsoft.com/office/powerpoint/2010/main" val="2004271216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タイトルと&#10;縦書きテキスト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ja-JP" altLang="en-US" smtClean="0"/>
              <a:t>マスター タイトルの書式設定</a:t>
            </a:r>
            <a:endParaRPr lang="zh-CN" altLang="en-US"/>
          </a:p>
        </p:txBody>
      </p:sp>
      <p:sp>
        <p:nvSpPr>
          <p:cNvPr id="3" name="縦書きテキスト プレースホルダー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ja-JP" altLang="en-US" smtClean="0"/>
              <a:t>マスター テキストの書式設定</a:t>
            </a:r>
          </a:p>
          <a:p>
            <a:pPr lvl="1"/>
            <a:r>
              <a:rPr lang="ja-JP" altLang="en-US" smtClean="0"/>
              <a:t>第 </a:t>
            </a:r>
            <a:r>
              <a:rPr lang="en-US" altLang="ja-JP" smtClean="0"/>
              <a:t>2 </a:t>
            </a:r>
            <a:r>
              <a:rPr lang="ja-JP" altLang="en-US" smtClean="0"/>
              <a:t>レベル</a:t>
            </a:r>
          </a:p>
          <a:p>
            <a:pPr lvl="2"/>
            <a:r>
              <a:rPr lang="ja-JP" altLang="en-US" smtClean="0"/>
              <a:t>第 </a:t>
            </a:r>
            <a:r>
              <a:rPr lang="en-US" altLang="ja-JP" smtClean="0"/>
              <a:t>3 </a:t>
            </a:r>
            <a:r>
              <a:rPr lang="ja-JP" altLang="en-US" smtClean="0"/>
              <a:t>レベル</a:t>
            </a:r>
          </a:p>
          <a:p>
            <a:pPr lvl="3"/>
            <a:r>
              <a:rPr lang="ja-JP" altLang="en-US" smtClean="0"/>
              <a:t>第 </a:t>
            </a:r>
            <a:r>
              <a:rPr lang="en-US" altLang="ja-JP" smtClean="0"/>
              <a:t>4 </a:t>
            </a:r>
            <a:r>
              <a:rPr lang="ja-JP" altLang="en-US" smtClean="0"/>
              <a:t>レベル</a:t>
            </a:r>
          </a:p>
          <a:p>
            <a:pPr lvl="4"/>
            <a:r>
              <a:rPr lang="ja-JP" altLang="en-US" smtClean="0"/>
              <a:t>第 </a:t>
            </a:r>
            <a:r>
              <a:rPr lang="en-US" altLang="ja-JP" smtClean="0"/>
              <a:t>5 </a:t>
            </a:r>
            <a:r>
              <a:rPr lang="ja-JP" altLang="en-US" smtClean="0"/>
              <a:t>レベル</a:t>
            </a:r>
            <a:endParaRPr lang="zh-CN" altLang="en-US"/>
          </a:p>
        </p:txBody>
      </p:sp>
      <p:sp>
        <p:nvSpPr>
          <p:cNvPr id="4" name="日付プレースホルダー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US" altLang="ja-JP"/>
          </a:p>
        </p:txBody>
      </p:sp>
      <p:sp>
        <p:nvSpPr>
          <p:cNvPr id="5" name="フッター プレースホルダー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 altLang="ja-JP"/>
          </a:p>
        </p:txBody>
      </p:sp>
      <p:sp>
        <p:nvSpPr>
          <p:cNvPr id="6" name="スライド番号プレースホルダー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6C1EA063-EE42-4769-AE59-FBA57C30A420}" type="slidenum">
              <a:rPr lang="en-US" altLang="ja-JP"/>
              <a:pPr/>
              <a:t>‹#›</a:t>
            </a:fld>
            <a:endParaRPr lang="en-US" altLang="ja-JP"/>
          </a:p>
        </p:txBody>
      </p:sp>
    </p:spTree>
    <p:extLst>
      <p:ext uri="{BB962C8B-B14F-4D97-AF65-F5344CB8AC3E}">
        <p14:creationId xmlns:p14="http://schemas.microsoft.com/office/powerpoint/2010/main" val="4119020450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縦書きタイトルと&#10;縦書きテキスト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縦書きタイトル 1"/>
          <p:cNvSpPr>
            <a:spLocks noGrp="1"/>
          </p:cNvSpPr>
          <p:nvPr>
            <p:ph type="title" orient="vert"/>
          </p:nvPr>
        </p:nvSpPr>
        <p:spPr>
          <a:xfrm>
            <a:off x="6515100" y="609600"/>
            <a:ext cx="1943100" cy="5486400"/>
          </a:xfrm>
        </p:spPr>
        <p:txBody>
          <a:bodyPr vert="eaVert"/>
          <a:lstStyle/>
          <a:p>
            <a:r>
              <a:rPr lang="ja-JP" altLang="en-US" smtClean="0"/>
              <a:t>マスター タイトルの書式設定</a:t>
            </a:r>
            <a:endParaRPr lang="zh-CN" altLang="en-US"/>
          </a:p>
        </p:txBody>
      </p:sp>
      <p:sp>
        <p:nvSpPr>
          <p:cNvPr id="3" name="縦書きテキスト プレースホルダー 2"/>
          <p:cNvSpPr>
            <a:spLocks noGrp="1"/>
          </p:cNvSpPr>
          <p:nvPr>
            <p:ph type="body" orient="vert" idx="1"/>
          </p:nvPr>
        </p:nvSpPr>
        <p:spPr>
          <a:xfrm>
            <a:off x="685800" y="609600"/>
            <a:ext cx="5676900" cy="5486400"/>
          </a:xfrm>
        </p:spPr>
        <p:txBody>
          <a:bodyPr vert="eaVert"/>
          <a:lstStyle/>
          <a:p>
            <a:pPr lvl="0"/>
            <a:r>
              <a:rPr lang="ja-JP" altLang="en-US" smtClean="0"/>
              <a:t>マスター テキストの書式設定</a:t>
            </a:r>
          </a:p>
          <a:p>
            <a:pPr lvl="1"/>
            <a:r>
              <a:rPr lang="ja-JP" altLang="en-US" smtClean="0"/>
              <a:t>第 </a:t>
            </a:r>
            <a:r>
              <a:rPr lang="en-US" altLang="ja-JP" smtClean="0"/>
              <a:t>2 </a:t>
            </a:r>
            <a:r>
              <a:rPr lang="ja-JP" altLang="en-US" smtClean="0"/>
              <a:t>レベル</a:t>
            </a:r>
          </a:p>
          <a:p>
            <a:pPr lvl="2"/>
            <a:r>
              <a:rPr lang="ja-JP" altLang="en-US" smtClean="0"/>
              <a:t>第 </a:t>
            </a:r>
            <a:r>
              <a:rPr lang="en-US" altLang="ja-JP" smtClean="0"/>
              <a:t>3 </a:t>
            </a:r>
            <a:r>
              <a:rPr lang="ja-JP" altLang="en-US" smtClean="0"/>
              <a:t>レベル</a:t>
            </a:r>
          </a:p>
          <a:p>
            <a:pPr lvl="3"/>
            <a:r>
              <a:rPr lang="ja-JP" altLang="en-US" smtClean="0"/>
              <a:t>第 </a:t>
            </a:r>
            <a:r>
              <a:rPr lang="en-US" altLang="ja-JP" smtClean="0"/>
              <a:t>4 </a:t>
            </a:r>
            <a:r>
              <a:rPr lang="ja-JP" altLang="en-US" smtClean="0"/>
              <a:t>レベル</a:t>
            </a:r>
          </a:p>
          <a:p>
            <a:pPr lvl="4"/>
            <a:r>
              <a:rPr lang="ja-JP" altLang="en-US" smtClean="0"/>
              <a:t>第 </a:t>
            </a:r>
            <a:r>
              <a:rPr lang="en-US" altLang="ja-JP" smtClean="0"/>
              <a:t>5 </a:t>
            </a:r>
            <a:r>
              <a:rPr lang="ja-JP" altLang="en-US" smtClean="0"/>
              <a:t>レベル</a:t>
            </a:r>
            <a:endParaRPr lang="zh-CN" altLang="en-US"/>
          </a:p>
        </p:txBody>
      </p:sp>
      <p:sp>
        <p:nvSpPr>
          <p:cNvPr id="4" name="日付プレースホルダー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US" altLang="ja-JP"/>
          </a:p>
        </p:txBody>
      </p:sp>
      <p:sp>
        <p:nvSpPr>
          <p:cNvPr id="5" name="フッター プレースホルダー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 altLang="ja-JP"/>
          </a:p>
        </p:txBody>
      </p:sp>
      <p:sp>
        <p:nvSpPr>
          <p:cNvPr id="6" name="スライド番号プレースホルダー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6A8D57FE-F36D-42A1-BA18-6928A5EE5E98}" type="slidenum">
              <a:rPr lang="en-US" altLang="ja-JP"/>
              <a:pPr/>
              <a:t>‹#›</a:t>
            </a:fld>
            <a:endParaRPr lang="en-US" altLang="ja-JP"/>
          </a:p>
        </p:txBody>
      </p:sp>
    </p:spTree>
    <p:extLst>
      <p:ext uri="{BB962C8B-B14F-4D97-AF65-F5344CB8AC3E}">
        <p14:creationId xmlns:p14="http://schemas.microsoft.com/office/powerpoint/2010/main" val="1189735290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AndObj" preserve="1">
  <p:cSld name="タイトル、2 つのコンテンツ、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>
          <a:xfrm>
            <a:off x="685800" y="609600"/>
            <a:ext cx="7772400" cy="1143000"/>
          </a:xfrm>
        </p:spPr>
        <p:txBody>
          <a:bodyPr/>
          <a:lstStyle/>
          <a:p>
            <a:r>
              <a:rPr lang="ja-JP" altLang="en-US" smtClean="0"/>
              <a:t>マスター タイトルの書式設定</a:t>
            </a:r>
            <a:endParaRPr lang="zh-CN" altLang="en-US"/>
          </a:p>
        </p:txBody>
      </p:sp>
      <p:sp>
        <p:nvSpPr>
          <p:cNvPr id="3" name="コンテンツ プレースホルダー 2"/>
          <p:cNvSpPr>
            <a:spLocks noGrp="1"/>
          </p:cNvSpPr>
          <p:nvPr>
            <p:ph sz="quarter" idx="1"/>
          </p:nvPr>
        </p:nvSpPr>
        <p:spPr>
          <a:xfrm>
            <a:off x="685800" y="1981200"/>
            <a:ext cx="3810000" cy="1981200"/>
          </a:xfrm>
        </p:spPr>
        <p:txBody>
          <a:bodyPr/>
          <a:lstStyle/>
          <a:p>
            <a:pPr lvl="0"/>
            <a:r>
              <a:rPr lang="ja-JP" altLang="en-US" smtClean="0"/>
              <a:t>マスター テキストの書式設定</a:t>
            </a:r>
          </a:p>
          <a:p>
            <a:pPr lvl="1"/>
            <a:r>
              <a:rPr lang="ja-JP" altLang="en-US" smtClean="0"/>
              <a:t>第 </a:t>
            </a:r>
            <a:r>
              <a:rPr lang="en-US" altLang="ja-JP" smtClean="0"/>
              <a:t>2 </a:t>
            </a:r>
            <a:r>
              <a:rPr lang="ja-JP" altLang="en-US" smtClean="0"/>
              <a:t>レベル</a:t>
            </a:r>
          </a:p>
          <a:p>
            <a:pPr lvl="2"/>
            <a:r>
              <a:rPr lang="ja-JP" altLang="en-US" smtClean="0"/>
              <a:t>第 </a:t>
            </a:r>
            <a:r>
              <a:rPr lang="en-US" altLang="ja-JP" smtClean="0"/>
              <a:t>3 </a:t>
            </a:r>
            <a:r>
              <a:rPr lang="ja-JP" altLang="en-US" smtClean="0"/>
              <a:t>レベル</a:t>
            </a:r>
          </a:p>
          <a:p>
            <a:pPr lvl="3"/>
            <a:r>
              <a:rPr lang="ja-JP" altLang="en-US" smtClean="0"/>
              <a:t>第 </a:t>
            </a:r>
            <a:r>
              <a:rPr lang="en-US" altLang="ja-JP" smtClean="0"/>
              <a:t>4 </a:t>
            </a:r>
            <a:r>
              <a:rPr lang="ja-JP" altLang="en-US" smtClean="0"/>
              <a:t>レベル</a:t>
            </a:r>
          </a:p>
          <a:p>
            <a:pPr lvl="4"/>
            <a:r>
              <a:rPr lang="ja-JP" altLang="en-US" smtClean="0"/>
              <a:t>第 </a:t>
            </a:r>
            <a:r>
              <a:rPr lang="en-US" altLang="ja-JP" smtClean="0"/>
              <a:t>5 </a:t>
            </a:r>
            <a:r>
              <a:rPr lang="ja-JP" altLang="en-US" smtClean="0"/>
              <a:t>レベル</a:t>
            </a:r>
            <a:endParaRPr lang="zh-CN" altLang="en-US"/>
          </a:p>
        </p:txBody>
      </p:sp>
      <p:sp>
        <p:nvSpPr>
          <p:cNvPr id="4" name="コンテンツ プレースホルダー 3"/>
          <p:cNvSpPr>
            <a:spLocks noGrp="1"/>
          </p:cNvSpPr>
          <p:nvPr>
            <p:ph sz="quarter" idx="2"/>
          </p:nvPr>
        </p:nvSpPr>
        <p:spPr>
          <a:xfrm>
            <a:off x="685800" y="4114800"/>
            <a:ext cx="3810000" cy="1981200"/>
          </a:xfrm>
        </p:spPr>
        <p:txBody>
          <a:bodyPr/>
          <a:lstStyle/>
          <a:p>
            <a:pPr lvl="0"/>
            <a:r>
              <a:rPr lang="ja-JP" altLang="en-US" smtClean="0"/>
              <a:t>マスター テキストの書式設定</a:t>
            </a:r>
          </a:p>
          <a:p>
            <a:pPr lvl="1"/>
            <a:r>
              <a:rPr lang="ja-JP" altLang="en-US" smtClean="0"/>
              <a:t>第 </a:t>
            </a:r>
            <a:r>
              <a:rPr lang="en-US" altLang="ja-JP" smtClean="0"/>
              <a:t>2 </a:t>
            </a:r>
            <a:r>
              <a:rPr lang="ja-JP" altLang="en-US" smtClean="0"/>
              <a:t>レベル</a:t>
            </a:r>
          </a:p>
          <a:p>
            <a:pPr lvl="2"/>
            <a:r>
              <a:rPr lang="ja-JP" altLang="en-US" smtClean="0"/>
              <a:t>第 </a:t>
            </a:r>
            <a:r>
              <a:rPr lang="en-US" altLang="ja-JP" smtClean="0"/>
              <a:t>3 </a:t>
            </a:r>
            <a:r>
              <a:rPr lang="ja-JP" altLang="en-US" smtClean="0"/>
              <a:t>レベル</a:t>
            </a:r>
          </a:p>
          <a:p>
            <a:pPr lvl="3"/>
            <a:r>
              <a:rPr lang="ja-JP" altLang="en-US" smtClean="0"/>
              <a:t>第 </a:t>
            </a:r>
            <a:r>
              <a:rPr lang="en-US" altLang="ja-JP" smtClean="0"/>
              <a:t>4 </a:t>
            </a:r>
            <a:r>
              <a:rPr lang="ja-JP" altLang="en-US" smtClean="0"/>
              <a:t>レベル</a:t>
            </a:r>
          </a:p>
          <a:p>
            <a:pPr lvl="4"/>
            <a:r>
              <a:rPr lang="ja-JP" altLang="en-US" smtClean="0"/>
              <a:t>第 </a:t>
            </a:r>
            <a:r>
              <a:rPr lang="en-US" altLang="ja-JP" smtClean="0"/>
              <a:t>5 </a:t>
            </a:r>
            <a:r>
              <a:rPr lang="ja-JP" altLang="en-US" smtClean="0"/>
              <a:t>レベル</a:t>
            </a:r>
            <a:endParaRPr lang="zh-CN" altLang="en-US"/>
          </a:p>
        </p:txBody>
      </p:sp>
      <p:sp>
        <p:nvSpPr>
          <p:cNvPr id="5" name="コンテンツ プレースホルダー 4"/>
          <p:cNvSpPr>
            <a:spLocks noGrp="1"/>
          </p:cNvSpPr>
          <p:nvPr>
            <p:ph sz="half" idx="3"/>
          </p:nvPr>
        </p:nvSpPr>
        <p:spPr>
          <a:xfrm>
            <a:off x="4648200" y="1981200"/>
            <a:ext cx="3810000" cy="4114800"/>
          </a:xfrm>
        </p:spPr>
        <p:txBody>
          <a:bodyPr/>
          <a:lstStyle/>
          <a:p>
            <a:pPr lvl="0"/>
            <a:r>
              <a:rPr lang="ja-JP" altLang="en-US" smtClean="0"/>
              <a:t>マスター テキストの書式設定</a:t>
            </a:r>
          </a:p>
          <a:p>
            <a:pPr lvl="1"/>
            <a:r>
              <a:rPr lang="ja-JP" altLang="en-US" smtClean="0"/>
              <a:t>第 </a:t>
            </a:r>
            <a:r>
              <a:rPr lang="en-US" altLang="ja-JP" smtClean="0"/>
              <a:t>2 </a:t>
            </a:r>
            <a:r>
              <a:rPr lang="ja-JP" altLang="en-US" smtClean="0"/>
              <a:t>レベル</a:t>
            </a:r>
          </a:p>
          <a:p>
            <a:pPr lvl="2"/>
            <a:r>
              <a:rPr lang="ja-JP" altLang="en-US" smtClean="0"/>
              <a:t>第 </a:t>
            </a:r>
            <a:r>
              <a:rPr lang="en-US" altLang="ja-JP" smtClean="0"/>
              <a:t>3 </a:t>
            </a:r>
            <a:r>
              <a:rPr lang="ja-JP" altLang="en-US" smtClean="0"/>
              <a:t>レベル</a:t>
            </a:r>
          </a:p>
          <a:p>
            <a:pPr lvl="3"/>
            <a:r>
              <a:rPr lang="ja-JP" altLang="en-US" smtClean="0"/>
              <a:t>第 </a:t>
            </a:r>
            <a:r>
              <a:rPr lang="en-US" altLang="ja-JP" smtClean="0"/>
              <a:t>4 </a:t>
            </a:r>
            <a:r>
              <a:rPr lang="ja-JP" altLang="en-US" smtClean="0"/>
              <a:t>レベル</a:t>
            </a:r>
          </a:p>
          <a:p>
            <a:pPr lvl="4"/>
            <a:r>
              <a:rPr lang="ja-JP" altLang="en-US" smtClean="0"/>
              <a:t>第 </a:t>
            </a:r>
            <a:r>
              <a:rPr lang="en-US" altLang="ja-JP" smtClean="0"/>
              <a:t>5 </a:t>
            </a:r>
            <a:r>
              <a:rPr lang="ja-JP" altLang="en-US" smtClean="0"/>
              <a:t>レベル</a:t>
            </a:r>
            <a:endParaRPr lang="zh-CN" altLang="en-US"/>
          </a:p>
        </p:txBody>
      </p:sp>
      <p:sp>
        <p:nvSpPr>
          <p:cNvPr id="6" name="日付プレースホルダー 5"/>
          <p:cNvSpPr>
            <a:spLocks noGrp="1"/>
          </p:cNvSpPr>
          <p:nvPr>
            <p:ph type="dt" sz="half" idx="10"/>
          </p:nvPr>
        </p:nvSpPr>
        <p:spPr>
          <a:xfrm>
            <a:off x="685800" y="6248400"/>
            <a:ext cx="1905000" cy="457200"/>
          </a:xfrm>
        </p:spPr>
        <p:txBody>
          <a:bodyPr/>
          <a:lstStyle>
            <a:lvl1pPr>
              <a:defRPr/>
            </a:lvl1pPr>
          </a:lstStyle>
          <a:p>
            <a:endParaRPr lang="en-US" altLang="ja-JP"/>
          </a:p>
        </p:txBody>
      </p:sp>
      <p:sp>
        <p:nvSpPr>
          <p:cNvPr id="7" name="フッター プレースホルダー 6"/>
          <p:cNvSpPr>
            <a:spLocks noGrp="1"/>
          </p:cNvSpPr>
          <p:nvPr>
            <p:ph type="ftr" sz="quarter" idx="11"/>
          </p:nvPr>
        </p:nvSpPr>
        <p:spPr>
          <a:xfrm>
            <a:off x="3124200" y="6248400"/>
            <a:ext cx="2895600" cy="457200"/>
          </a:xfrm>
        </p:spPr>
        <p:txBody>
          <a:bodyPr/>
          <a:lstStyle>
            <a:lvl1pPr>
              <a:defRPr/>
            </a:lvl1pPr>
          </a:lstStyle>
          <a:p>
            <a:endParaRPr lang="en-US" altLang="ja-JP"/>
          </a:p>
        </p:txBody>
      </p:sp>
      <p:sp>
        <p:nvSpPr>
          <p:cNvPr id="8" name="スライド番号プレースホルダー 7"/>
          <p:cNvSpPr>
            <a:spLocks noGrp="1"/>
          </p:cNvSpPr>
          <p:nvPr>
            <p:ph type="sldNum" sz="quarter" idx="12"/>
          </p:nvPr>
        </p:nvSpPr>
        <p:spPr>
          <a:xfrm>
            <a:off x="6553200" y="6248400"/>
            <a:ext cx="1905000" cy="457200"/>
          </a:xfrm>
        </p:spPr>
        <p:txBody>
          <a:bodyPr/>
          <a:lstStyle>
            <a:lvl1pPr>
              <a:defRPr/>
            </a:lvl1pPr>
          </a:lstStyle>
          <a:p>
            <a:fld id="{F4FDF7F7-7652-44D1-8101-30BAD2E11AC6}" type="slidenum">
              <a:rPr lang="en-US" altLang="ja-JP"/>
              <a:pPr/>
              <a:t>‹#›</a:t>
            </a:fld>
            <a:endParaRPr lang="en-US" altLang="ja-JP"/>
          </a:p>
        </p:txBody>
      </p:sp>
    </p:spTree>
    <p:extLst>
      <p:ext uri="{BB962C8B-B14F-4D97-AF65-F5344CB8AC3E}">
        <p14:creationId xmlns:p14="http://schemas.microsoft.com/office/powerpoint/2010/main" val="2213728627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Rectangle 2"/>
          <p:cNvSpPr>
            <a:spLocks noGrp="1" noChangeArrowheads="1"/>
          </p:cNvSpPr>
          <p:nvPr>
            <p:ph type="title"/>
          </p:nvPr>
        </p:nvSpPr>
        <p:spPr bwMode="auto">
          <a:xfrm>
            <a:off x="685800" y="609600"/>
            <a:ext cx="7772400" cy="11430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ja-JP" altLang="en-US" smtClean="0"/>
              <a:t>マスタ タイトルの書式設定</a:t>
            </a:r>
          </a:p>
        </p:txBody>
      </p:sp>
      <p:sp>
        <p:nvSpPr>
          <p:cNvPr id="1027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685800" y="1981200"/>
            <a:ext cx="7772400" cy="41148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ja-JP" altLang="en-US" smtClean="0"/>
              <a:t>マスタ テキストの書式設定</a:t>
            </a:r>
          </a:p>
          <a:p>
            <a:pPr lvl="1"/>
            <a:r>
              <a:rPr lang="ja-JP" altLang="en-US" smtClean="0"/>
              <a:t>第 </a:t>
            </a:r>
            <a:r>
              <a:rPr lang="en-US" altLang="ja-JP" smtClean="0"/>
              <a:t>2 </a:t>
            </a:r>
            <a:r>
              <a:rPr lang="ja-JP" altLang="en-US" smtClean="0"/>
              <a:t>レベル</a:t>
            </a:r>
          </a:p>
          <a:p>
            <a:pPr lvl="2"/>
            <a:r>
              <a:rPr lang="ja-JP" altLang="en-US" smtClean="0"/>
              <a:t>第 </a:t>
            </a:r>
            <a:r>
              <a:rPr lang="en-US" altLang="ja-JP" smtClean="0"/>
              <a:t>3 </a:t>
            </a:r>
            <a:r>
              <a:rPr lang="ja-JP" altLang="en-US" smtClean="0"/>
              <a:t>レベル</a:t>
            </a:r>
          </a:p>
          <a:p>
            <a:pPr lvl="3"/>
            <a:r>
              <a:rPr lang="ja-JP" altLang="en-US" smtClean="0"/>
              <a:t>第 </a:t>
            </a:r>
            <a:r>
              <a:rPr lang="en-US" altLang="ja-JP" smtClean="0"/>
              <a:t>4 </a:t>
            </a:r>
            <a:r>
              <a:rPr lang="ja-JP" altLang="en-US" smtClean="0"/>
              <a:t>レベル</a:t>
            </a:r>
          </a:p>
          <a:p>
            <a:pPr lvl="4"/>
            <a:r>
              <a:rPr lang="ja-JP" altLang="en-US" smtClean="0"/>
              <a:t>第 </a:t>
            </a:r>
            <a:r>
              <a:rPr lang="en-US" altLang="ja-JP" smtClean="0"/>
              <a:t>5 </a:t>
            </a:r>
            <a:r>
              <a:rPr lang="ja-JP" altLang="en-US" smtClean="0"/>
              <a:t>レベル</a:t>
            </a:r>
          </a:p>
        </p:txBody>
      </p:sp>
      <p:sp>
        <p:nvSpPr>
          <p:cNvPr id="1028" name="Rectangle 4"/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685800" y="6248400"/>
            <a:ext cx="19050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 sz="1400"/>
            </a:lvl1pPr>
          </a:lstStyle>
          <a:p>
            <a:endParaRPr lang="en-US" altLang="ja-JP"/>
          </a:p>
        </p:txBody>
      </p:sp>
      <p:sp>
        <p:nvSpPr>
          <p:cNvPr id="1029" name="Rectangle 5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3124200" y="6248400"/>
            <a:ext cx="28956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ctr">
              <a:defRPr sz="1400"/>
            </a:lvl1pPr>
          </a:lstStyle>
          <a:p>
            <a:endParaRPr lang="en-US" altLang="ja-JP"/>
          </a:p>
        </p:txBody>
      </p:sp>
      <p:sp>
        <p:nvSpPr>
          <p:cNvPr id="1030" name="Rectangle 6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6553200" y="6248400"/>
            <a:ext cx="19050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>
              <a:defRPr sz="1400"/>
            </a:lvl1pPr>
          </a:lstStyle>
          <a:p>
            <a:fld id="{CAC2299D-5E1A-46FF-8E4A-4D0D22010599}" type="slidenum">
              <a:rPr lang="en-US" altLang="ja-JP"/>
              <a:pPr/>
              <a:t>‹#›</a:t>
            </a:fld>
            <a:endParaRPr lang="en-US" altLang="ja-JP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  <p:sldLayoutId id="2147483660" r:id="rId12"/>
  </p:sldLayoutIdLst>
  <p:txStyles>
    <p:titleStyle>
      <a:lvl1pPr algn="ctr" rtl="0" fontAlgn="base">
        <a:spcBef>
          <a:spcPct val="0"/>
        </a:spcBef>
        <a:spcAft>
          <a:spcPct val="0"/>
        </a:spcAft>
        <a:defRPr kumimoji="1" sz="4400" kern="1200">
          <a:solidFill>
            <a:schemeClr val="tx2"/>
          </a:solidFill>
          <a:latin typeface="+mj-lt"/>
          <a:ea typeface="+mj-ea"/>
          <a:cs typeface="+mj-cs"/>
        </a:defRPr>
      </a:lvl1pPr>
      <a:lvl2pPr algn="ctr" rtl="0" fontAlgn="base">
        <a:spcBef>
          <a:spcPct val="0"/>
        </a:spcBef>
        <a:spcAft>
          <a:spcPct val="0"/>
        </a:spcAft>
        <a:defRPr kumimoji="1" sz="4400">
          <a:solidFill>
            <a:schemeClr val="tx2"/>
          </a:solidFill>
          <a:latin typeface="Times New Roman" panose="02020603050405020304" pitchFamily="18" charset="0"/>
          <a:ea typeface="ＭＳ Ｐゴシック" panose="020B0600070205080204" pitchFamily="50" charset="-128"/>
        </a:defRPr>
      </a:lvl2pPr>
      <a:lvl3pPr algn="ctr" rtl="0" fontAlgn="base">
        <a:spcBef>
          <a:spcPct val="0"/>
        </a:spcBef>
        <a:spcAft>
          <a:spcPct val="0"/>
        </a:spcAft>
        <a:defRPr kumimoji="1" sz="4400">
          <a:solidFill>
            <a:schemeClr val="tx2"/>
          </a:solidFill>
          <a:latin typeface="Times New Roman" panose="02020603050405020304" pitchFamily="18" charset="0"/>
          <a:ea typeface="ＭＳ Ｐゴシック" panose="020B0600070205080204" pitchFamily="50" charset="-128"/>
        </a:defRPr>
      </a:lvl3pPr>
      <a:lvl4pPr algn="ctr" rtl="0" fontAlgn="base">
        <a:spcBef>
          <a:spcPct val="0"/>
        </a:spcBef>
        <a:spcAft>
          <a:spcPct val="0"/>
        </a:spcAft>
        <a:defRPr kumimoji="1" sz="4400">
          <a:solidFill>
            <a:schemeClr val="tx2"/>
          </a:solidFill>
          <a:latin typeface="Times New Roman" panose="02020603050405020304" pitchFamily="18" charset="0"/>
          <a:ea typeface="ＭＳ Ｐゴシック" panose="020B0600070205080204" pitchFamily="50" charset="-128"/>
        </a:defRPr>
      </a:lvl4pPr>
      <a:lvl5pPr algn="ctr" rtl="0" fontAlgn="base">
        <a:spcBef>
          <a:spcPct val="0"/>
        </a:spcBef>
        <a:spcAft>
          <a:spcPct val="0"/>
        </a:spcAft>
        <a:defRPr kumimoji="1" sz="4400">
          <a:solidFill>
            <a:schemeClr val="tx2"/>
          </a:solidFill>
          <a:latin typeface="Times New Roman" panose="02020603050405020304" pitchFamily="18" charset="0"/>
          <a:ea typeface="ＭＳ Ｐゴシック" panose="020B0600070205080204" pitchFamily="50" charset="-128"/>
        </a:defRPr>
      </a:lvl5pPr>
      <a:lvl6pPr marL="457200" algn="ctr" rtl="0" fontAlgn="base">
        <a:spcBef>
          <a:spcPct val="0"/>
        </a:spcBef>
        <a:spcAft>
          <a:spcPct val="0"/>
        </a:spcAft>
        <a:defRPr kumimoji="1" sz="4400">
          <a:solidFill>
            <a:schemeClr val="tx2"/>
          </a:solidFill>
          <a:latin typeface="Times New Roman" panose="02020603050405020304" pitchFamily="18" charset="0"/>
          <a:ea typeface="ＭＳ Ｐゴシック" panose="020B0600070205080204" pitchFamily="50" charset="-128"/>
        </a:defRPr>
      </a:lvl6pPr>
      <a:lvl7pPr marL="914400" algn="ctr" rtl="0" fontAlgn="base">
        <a:spcBef>
          <a:spcPct val="0"/>
        </a:spcBef>
        <a:spcAft>
          <a:spcPct val="0"/>
        </a:spcAft>
        <a:defRPr kumimoji="1" sz="4400">
          <a:solidFill>
            <a:schemeClr val="tx2"/>
          </a:solidFill>
          <a:latin typeface="Times New Roman" panose="02020603050405020304" pitchFamily="18" charset="0"/>
          <a:ea typeface="ＭＳ Ｐゴシック" panose="020B0600070205080204" pitchFamily="50" charset="-128"/>
        </a:defRPr>
      </a:lvl7pPr>
      <a:lvl8pPr marL="1371600" algn="ctr" rtl="0" fontAlgn="base">
        <a:spcBef>
          <a:spcPct val="0"/>
        </a:spcBef>
        <a:spcAft>
          <a:spcPct val="0"/>
        </a:spcAft>
        <a:defRPr kumimoji="1" sz="4400">
          <a:solidFill>
            <a:schemeClr val="tx2"/>
          </a:solidFill>
          <a:latin typeface="Times New Roman" panose="02020603050405020304" pitchFamily="18" charset="0"/>
          <a:ea typeface="ＭＳ Ｐゴシック" panose="020B0600070205080204" pitchFamily="50" charset="-128"/>
        </a:defRPr>
      </a:lvl8pPr>
      <a:lvl9pPr marL="1828800" algn="ctr" rtl="0" fontAlgn="base">
        <a:spcBef>
          <a:spcPct val="0"/>
        </a:spcBef>
        <a:spcAft>
          <a:spcPct val="0"/>
        </a:spcAft>
        <a:defRPr kumimoji="1" sz="4400">
          <a:solidFill>
            <a:schemeClr val="tx2"/>
          </a:solidFill>
          <a:latin typeface="Times New Roman" panose="02020603050405020304" pitchFamily="18" charset="0"/>
          <a:ea typeface="ＭＳ Ｐゴシック" panose="020B0600070205080204" pitchFamily="50" charset="-128"/>
        </a:defRPr>
      </a:lvl9pPr>
    </p:titleStyle>
    <p:bodyStyle>
      <a:lvl1pPr marL="342900" indent="-342900" algn="l" rtl="0" fontAlgn="base">
        <a:spcBef>
          <a:spcPct val="20000"/>
        </a:spcBef>
        <a:spcAft>
          <a:spcPct val="0"/>
        </a:spcAft>
        <a:buChar char="•"/>
        <a:defRPr kumimoji="1"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fontAlgn="base">
        <a:spcBef>
          <a:spcPct val="20000"/>
        </a:spcBef>
        <a:spcAft>
          <a:spcPct val="0"/>
        </a:spcAft>
        <a:buChar char="–"/>
        <a:defRPr kumimoji="1"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rtl="0" fontAlgn="base">
        <a:spcBef>
          <a:spcPct val="20000"/>
        </a:spcBef>
        <a:spcAft>
          <a:spcPct val="0"/>
        </a:spcAft>
        <a:buChar char="•"/>
        <a:defRPr kumimoji="1"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rtl="0" fontAlgn="base">
        <a:spcBef>
          <a:spcPct val="20000"/>
        </a:spcBef>
        <a:spcAft>
          <a:spcPct val="0"/>
        </a:spcAft>
        <a:buChar char="–"/>
        <a:defRPr kumimoji="1"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rtl="0" fontAlgn="base">
        <a:spcBef>
          <a:spcPct val="20000"/>
        </a:spcBef>
        <a:spcAft>
          <a:spcPct val="0"/>
        </a:spcAft>
        <a:buChar char="»"/>
        <a:defRPr kumimoji="1"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zh-CN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image" Target="../media/image1.gif"/><Relationship Id="rId1" Type="http://schemas.openxmlformats.org/officeDocument/2006/relationships/slideLayout" Target="../slideLayouts/slideLayout4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402" name="Rectangle 2"/>
          <p:cNvSpPr>
            <a:spLocks noGrp="1" noChangeArrowheads="1"/>
          </p:cNvSpPr>
          <p:nvPr>
            <p:ph type="title"/>
          </p:nvPr>
        </p:nvSpPr>
        <p:spPr>
          <a:xfrm>
            <a:off x="468313" y="333375"/>
            <a:ext cx="8229600" cy="647700"/>
          </a:xfrm>
        </p:spPr>
        <p:txBody>
          <a:bodyPr/>
          <a:lstStyle/>
          <a:p>
            <a:r>
              <a:rPr lang="ja-JP" altLang="en-US" sz="4000"/>
              <a:t>人口</a:t>
            </a:r>
          </a:p>
        </p:txBody>
      </p:sp>
      <p:sp>
        <p:nvSpPr>
          <p:cNvPr id="102403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457200" y="981075"/>
            <a:ext cx="8229600" cy="5616575"/>
          </a:xfrm>
        </p:spPr>
        <p:txBody>
          <a:bodyPr/>
          <a:lstStyle/>
          <a:p>
            <a:pPr>
              <a:lnSpc>
                <a:spcPct val="90000"/>
              </a:lnSpc>
              <a:buFontTx/>
              <a:buNone/>
            </a:pPr>
            <a:r>
              <a:rPr lang="en-US" altLang="ja-JP"/>
              <a:t>1949</a:t>
            </a:r>
            <a:r>
              <a:rPr lang="ja-JP" altLang="en-US"/>
              <a:t>年　</a:t>
            </a:r>
            <a:r>
              <a:rPr lang="en-US" altLang="ja-JP"/>
              <a:t>5</a:t>
            </a:r>
            <a:r>
              <a:rPr lang="ja-JP" altLang="en-US"/>
              <a:t>億</a:t>
            </a:r>
            <a:r>
              <a:rPr lang="en-US" altLang="ja-JP"/>
              <a:t>4167</a:t>
            </a:r>
            <a:r>
              <a:rPr lang="ja-JP" altLang="en-US"/>
              <a:t>万人　自然増加率　</a:t>
            </a:r>
          </a:p>
          <a:p>
            <a:pPr>
              <a:lnSpc>
                <a:spcPct val="90000"/>
              </a:lnSpc>
              <a:buFontTx/>
              <a:buNone/>
            </a:pPr>
            <a:r>
              <a:rPr lang="ja-JP" altLang="en-US"/>
              <a:t>　</a:t>
            </a:r>
            <a:r>
              <a:rPr lang="en-US" altLang="ja-JP"/>
              <a:t>49</a:t>
            </a:r>
            <a:r>
              <a:rPr lang="ja-JP" altLang="en-US"/>
              <a:t>～</a:t>
            </a:r>
            <a:r>
              <a:rPr lang="en-US" altLang="ja-JP"/>
              <a:t>58</a:t>
            </a:r>
            <a:r>
              <a:rPr lang="ja-JP" altLang="en-US"/>
              <a:t>年　人口の年平均増加率</a:t>
            </a:r>
            <a:r>
              <a:rPr lang="en-US" altLang="ja-JP"/>
              <a:t>2.3</a:t>
            </a:r>
            <a:r>
              <a:rPr lang="ja-JP" altLang="en-US"/>
              <a:t>％</a:t>
            </a:r>
          </a:p>
          <a:p>
            <a:pPr>
              <a:lnSpc>
                <a:spcPct val="90000"/>
              </a:lnSpc>
              <a:buFontTx/>
              <a:buNone/>
            </a:pPr>
            <a:r>
              <a:rPr lang="ja-JP" altLang="en-US"/>
              <a:t> 　馬寅初</a:t>
            </a:r>
            <a:r>
              <a:rPr lang="en-US" altLang="ja-JP"/>
              <a:t>『</a:t>
            </a:r>
            <a:r>
              <a:rPr lang="ja-JP" altLang="en-US"/>
              <a:t>新人口論</a:t>
            </a:r>
            <a:r>
              <a:rPr lang="en-US" altLang="ja-JP"/>
              <a:t>』→</a:t>
            </a:r>
            <a:r>
              <a:rPr lang="ja-JP" altLang="en-US"/>
              <a:t>毛沢東が批判</a:t>
            </a:r>
          </a:p>
          <a:p>
            <a:pPr>
              <a:lnSpc>
                <a:spcPct val="90000"/>
              </a:lnSpc>
              <a:buFontTx/>
              <a:buNone/>
            </a:pPr>
            <a:r>
              <a:rPr lang="ja-JP" altLang="en-US"/>
              <a:t>　大躍進の失敗　</a:t>
            </a:r>
            <a:r>
              <a:rPr lang="en-US" altLang="ja-JP"/>
              <a:t>60</a:t>
            </a:r>
            <a:r>
              <a:rPr lang="ja-JP" altLang="en-US"/>
              <a:t>年　－</a:t>
            </a:r>
            <a:r>
              <a:rPr lang="en-US" altLang="ja-JP"/>
              <a:t>4.57 ‰</a:t>
            </a:r>
          </a:p>
          <a:p>
            <a:pPr>
              <a:lnSpc>
                <a:spcPct val="90000"/>
              </a:lnSpc>
              <a:buFontTx/>
              <a:buNone/>
            </a:pPr>
            <a:r>
              <a:rPr lang="en-US" altLang="ja-JP"/>
              <a:t>62</a:t>
            </a:r>
            <a:r>
              <a:rPr lang="ja-JP" altLang="en-US"/>
              <a:t>年からベビーブーム</a:t>
            </a:r>
          </a:p>
          <a:p>
            <a:pPr>
              <a:lnSpc>
                <a:spcPct val="90000"/>
              </a:lnSpc>
              <a:buFontTx/>
              <a:buNone/>
            </a:pPr>
            <a:r>
              <a:rPr lang="en-US" altLang="ja-JP"/>
              <a:t>64</a:t>
            </a:r>
            <a:r>
              <a:rPr lang="ja-JP" altLang="en-US"/>
              <a:t>年計画生育委員会　産児制限</a:t>
            </a:r>
          </a:p>
          <a:p>
            <a:pPr>
              <a:lnSpc>
                <a:spcPct val="90000"/>
              </a:lnSpc>
              <a:buFontTx/>
              <a:buNone/>
            </a:pPr>
            <a:r>
              <a:rPr lang="ja-JP" altLang="en-US"/>
              <a:t>→文革で活動停止</a:t>
            </a:r>
          </a:p>
          <a:p>
            <a:pPr>
              <a:lnSpc>
                <a:spcPct val="90000"/>
              </a:lnSpc>
              <a:buFontTx/>
              <a:buNone/>
            </a:pPr>
            <a:r>
              <a:rPr lang="en-US" altLang="ja-JP"/>
              <a:t>73</a:t>
            </a:r>
            <a:r>
              <a:rPr lang="ja-JP" altLang="en-US"/>
              <a:t>年　「晩　稀　少」</a:t>
            </a:r>
          </a:p>
          <a:p>
            <a:pPr>
              <a:lnSpc>
                <a:spcPct val="90000"/>
              </a:lnSpc>
              <a:buFontTx/>
              <a:buNone/>
            </a:pPr>
            <a:r>
              <a:rPr lang="ja-JP" altLang="en-US"/>
              <a:t>毛沢東の死（</a:t>
            </a:r>
            <a:r>
              <a:rPr lang="en-US" altLang="ja-JP"/>
              <a:t>76</a:t>
            </a:r>
            <a:r>
              <a:rPr lang="ja-JP" altLang="en-US"/>
              <a:t>年）→馬寅初の名誉回復</a:t>
            </a:r>
          </a:p>
          <a:p>
            <a:pPr>
              <a:lnSpc>
                <a:spcPct val="90000"/>
              </a:lnSpc>
              <a:buFontTx/>
              <a:buNone/>
            </a:pPr>
            <a:r>
              <a:rPr lang="ja-JP" altLang="en-US"/>
              <a:t>　　→人口抑制策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1618" name="Rectangle 2"/>
          <p:cNvSpPr>
            <a:spLocks noGrp="1" noChangeArrowheads="1"/>
          </p:cNvSpPr>
          <p:nvPr>
            <p:ph type="body" sz="half" idx="1"/>
          </p:nvPr>
        </p:nvSpPr>
        <p:spPr>
          <a:xfrm>
            <a:off x="457200" y="765175"/>
            <a:ext cx="4038600" cy="5360988"/>
          </a:xfrm>
        </p:spPr>
        <p:txBody>
          <a:bodyPr/>
          <a:lstStyle/>
          <a:p>
            <a:endParaRPr lang="zh-CN" altLang="zh-CN" sz="2800"/>
          </a:p>
        </p:txBody>
      </p:sp>
      <p:sp>
        <p:nvSpPr>
          <p:cNvPr id="111619" name="Rectangle 3"/>
          <p:cNvSpPr>
            <a:spLocks noGrp="1" noChangeArrowheads="1"/>
          </p:cNvSpPr>
          <p:nvPr>
            <p:ph type="body" sz="half" idx="2"/>
          </p:nvPr>
        </p:nvSpPr>
        <p:spPr>
          <a:xfrm>
            <a:off x="4648200" y="765175"/>
            <a:ext cx="4038600" cy="5360988"/>
          </a:xfrm>
        </p:spPr>
        <p:txBody>
          <a:bodyPr/>
          <a:lstStyle/>
          <a:p>
            <a:endParaRPr lang="zh-CN" altLang="zh-CN" sz="2800"/>
          </a:p>
        </p:txBody>
      </p:sp>
      <p:pic>
        <p:nvPicPr>
          <p:cNvPr id="111620" name="Picture 4" descr="20070623190605836"/>
          <p:cNvPicPr>
            <a:picLocks noChangeAspect="1" noChangeArrowheads="1" noCrop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39750" y="476250"/>
            <a:ext cx="3800475" cy="485616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11621" name="Picture 5" descr="20070623190447584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643438" y="476250"/>
            <a:ext cx="3744912" cy="489743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3426" name="Rectangle 2"/>
          <p:cNvSpPr>
            <a:spLocks noGrp="1" noChangeArrowheads="1"/>
          </p:cNvSpPr>
          <p:nvPr>
            <p:ph type="title"/>
          </p:nvPr>
        </p:nvSpPr>
        <p:spPr>
          <a:xfrm>
            <a:off x="685800" y="404813"/>
            <a:ext cx="7772400" cy="576262"/>
          </a:xfrm>
        </p:spPr>
        <p:txBody>
          <a:bodyPr/>
          <a:lstStyle/>
          <a:p>
            <a:r>
              <a:rPr lang="ja-JP" altLang="en-US" sz="4000"/>
              <a:t>人口抑制策の強化と緩和</a:t>
            </a:r>
          </a:p>
        </p:txBody>
      </p:sp>
      <p:sp>
        <p:nvSpPr>
          <p:cNvPr id="103427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685800" y="1196975"/>
            <a:ext cx="7772400" cy="4899025"/>
          </a:xfrm>
        </p:spPr>
        <p:txBody>
          <a:bodyPr/>
          <a:lstStyle/>
          <a:p>
            <a:pPr>
              <a:buFontTx/>
              <a:buNone/>
            </a:pPr>
            <a:r>
              <a:rPr lang="en-US" altLang="ja-JP"/>
              <a:t>80</a:t>
            </a:r>
            <a:r>
              <a:rPr lang="ja-JP" altLang="en-US"/>
              <a:t>年　一人っ子政策</a:t>
            </a:r>
          </a:p>
          <a:p>
            <a:pPr>
              <a:buFontTx/>
              <a:buNone/>
            </a:pPr>
            <a:r>
              <a:rPr lang="ja-JP" altLang="en-US"/>
              <a:t>一人っ子証明書→奨励金、医療や住宅などで優遇策</a:t>
            </a:r>
          </a:p>
          <a:p>
            <a:pPr>
              <a:buFontTx/>
              <a:buNone/>
            </a:pPr>
            <a:r>
              <a:rPr lang="ja-JP" altLang="en-US"/>
              <a:t>→住民の反発</a:t>
            </a:r>
          </a:p>
          <a:p>
            <a:pPr>
              <a:buFontTx/>
              <a:buNone/>
            </a:pPr>
            <a:r>
              <a:rPr lang="ja-JP" altLang="en-US"/>
              <a:t>農村では後継ぎ（労働力）の男児を望む　</a:t>
            </a:r>
          </a:p>
          <a:p>
            <a:pPr>
              <a:buFontTx/>
              <a:buNone/>
            </a:pPr>
            <a:r>
              <a:rPr lang="ja-JP" altLang="en-US"/>
              <a:t>→闇っ子</a:t>
            </a:r>
          </a:p>
          <a:p>
            <a:pPr>
              <a:buFontTx/>
              <a:buNone/>
            </a:pPr>
            <a:r>
              <a:rPr lang="ja-JP" altLang="en-US"/>
              <a:t>都市部では厳しい管理→都市の高齢化</a:t>
            </a:r>
          </a:p>
          <a:p>
            <a:pPr>
              <a:buFontTx/>
              <a:buNone/>
            </a:pPr>
            <a:r>
              <a:rPr lang="en-US" altLang="ja-JP"/>
              <a:t>01</a:t>
            </a:r>
            <a:r>
              <a:rPr lang="ja-JP" altLang="en-US"/>
              <a:t>年　「人口計画出産法」→第二子を出産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5716" name="Rectangle 4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ja-JP" altLang="en-US" sz="4000"/>
              <a:t>出生児の男女比（女子＝</a:t>
            </a:r>
            <a:r>
              <a:rPr lang="en-US" altLang="ja-JP" sz="4000"/>
              <a:t>100</a:t>
            </a:r>
            <a:r>
              <a:rPr lang="ja-JP" altLang="en-US" sz="4000"/>
              <a:t>）</a:t>
            </a:r>
            <a:br>
              <a:rPr lang="ja-JP" altLang="en-US" sz="4000"/>
            </a:br>
            <a:r>
              <a:rPr lang="ja-JP" altLang="en-US" sz="2400"/>
              <a:t>「中国信息報道」</a:t>
            </a:r>
            <a:r>
              <a:rPr lang="en-US" altLang="ja-JP" sz="2400"/>
              <a:t>2012</a:t>
            </a:r>
            <a:r>
              <a:rPr lang="ja-JP" altLang="en-US" sz="2400"/>
              <a:t>年</a:t>
            </a:r>
            <a:r>
              <a:rPr lang="en-US" altLang="ja-JP" sz="2400"/>
              <a:t>4</a:t>
            </a:r>
            <a:r>
              <a:rPr lang="ja-JP" altLang="en-US" sz="2400"/>
              <a:t>月</a:t>
            </a:r>
            <a:r>
              <a:rPr lang="en-US" altLang="ja-JP" sz="2400"/>
              <a:t>3</a:t>
            </a:r>
            <a:r>
              <a:rPr lang="ja-JP" altLang="en-US" sz="2400"/>
              <a:t>日）</a:t>
            </a:r>
            <a:endParaRPr lang="ja-JP" altLang="en-US" sz="4000"/>
          </a:p>
        </p:txBody>
      </p:sp>
      <p:graphicFrame>
        <p:nvGraphicFramePr>
          <p:cNvPr id="115769" name="Group 57"/>
          <p:cNvGraphicFramePr>
            <a:graphicFrameLocks noGrp="1"/>
          </p:cNvGraphicFramePr>
          <p:nvPr>
            <p:ph sz="quarter" idx="1"/>
          </p:nvPr>
        </p:nvGraphicFramePr>
        <p:xfrm>
          <a:off x="685800" y="1981200"/>
          <a:ext cx="3810000" cy="1981200"/>
        </p:xfrm>
        <a:graphic>
          <a:graphicData uri="http://schemas.openxmlformats.org/drawingml/2006/table">
            <a:tbl>
              <a:tblPr/>
              <a:tblGrid>
                <a:gridCol w="1905000"/>
                <a:gridCol w="1905000"/>
              </a:tblGrid>
              <a:tr h="495300">
                <a:tc>
                  <a:txBody>
                    <a:bodyPr/>
                    <a:lstStyle>
                      <a:lvl1pPr marL="342900" indent="-342900">
                        <a:spcBef>
                          <a:spcPct val="20000"/>
                        </a:spcBef>
                        <a:defRPr kumimoji="1" sz="28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ＭＳ Ｐゴシック" panose="020B0600070205080204" pitchFamily="50" charset="-128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defRPr kumimoji="1" sz="24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ＭＳ Ｐゴシック" panose="020B0600070205080204" pitchFamily="50" charset="-128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defRPr kumimoji="1"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ＭＳ Ｐゴシック" panose="020B0600070205080204" pitchFamily="50" charset="-128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defRPr kumimoji="1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ＭＳ Ｐゴシック" panose="020B0600070205080204" pitchFamily="50" charset="-128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defRPr kumimoji="1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ＭＳ Ｐゴシック" panose="020B0600070205080204" pitchFamily="50" charset="-128"/>
                        </a:defRPr>
                      </a:lvl5pPr>
                      <a:lvl6pPr marL="2514600" indent="-228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kumimoji="1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ＭＳ Ｐゴシック" panose="020B0600070205080204" pitchFamily="50" charset="-128"/>
                        </a:defRPr>
                      </a:lvl6pPr>
                      <a:lvl7pPr marL="2971800" indent="-228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kumimoji="1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ＭＳ Ｐゴシック" panose="020B0600070205080204" pitchFamily="50" charset="-128"/>
                        </a:defRPr>
                      </a:lvl7pPr>
                      <a:lvl8pPr marL="3429000" indent="-228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kumimoji="1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ＭＳ Ｐゴシック" panose="020B0600070205080204" pitchFamily="50" charset="-128"/>
                        </a:defRPr>
                      </a:lvl8pPr>
                      <a:lvl9pPr marL="3886200" indent="-228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kumimoji="1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ＭＳ Ｐゴシック" panose="020B0600070205080204" pitchFamily="50" charset="-128"/>
                        </a:defRPr>
                      </a:lvl9pPr>
                    </a:lstStyle>
                    <a:p>
                      <a:pPr marL="342900" marR="0" lvl="0" indent="-342900" algn="r" defTabSz="914400" rtl="0" eaLnBrk="1" fontAlgn="ctr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en-US" altLang="ja-JP" sz="20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ＭＳ Ｐゴシック" panose="020B0600070205080204" pitchFamily="50" charset="-128"/>
                          <a:ea typeface="ＭＳ Ｐゴシック" panose="020B0600070205080204" pitchFamily="50" charset="-128"/>
                        </a:rPr>
                        <a:t>1982</a:t>
                      </a:r>
                      <a:endParaRPr kumimoji="1" lang="en-US" altLang="ja-JP" sz="20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ea typeface="ＭＳ Ｐゴシック" panose="020B0600070205080204" pitchFamily="50" charset="-128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 marL="342900" indent="-342900">
                        <a:spcBef>
                          <a:spcPct val="20000"/>
                        </a:spcBef>
                        <a:defRPr kumimoji="1" sz="28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ＭＳ Ｐゴシック" panose="020B0600070205080204" pitchFamily="50" charset="-128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defRPr kumimoji="1" sz="24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ＭＳ Ｐゴシック" panose="020B0600070205080204" pitchFamily="50" charset="-128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defRPr kumimoji="1"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ＭＳ Ｐゴシック" panose="020B0600070205080204" pitchFamily="50" charset="-128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defRPr kumimoji="1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ＭＳ Ｐゴシック" panose="020B0600070205080204" pitchFamily="50" charset="-128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defRPr kumimoji="1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ＭＳ Ｐゴシック" panose="020B0600070205080204" pitchFamily="50" charset="-128"/>
                        </a:defRPr>
                      </a:lvl5pPr>
                      <a:lvl6pPr marL="2514600" indent="-228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kumimoji="1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ＭＳ Ｐゴシック" panose="020B0600070205080204" pitchFamily="50" charset="-128"/>
                        </a:defRPr>
                      </a:lvl6pPr>
                      <a:lvl7pPr marL="2971800" indent="-228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kumimoji="1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ＭＳ Ｐゴシック" panose="020B0600070205080204" pitchFamily="50" charset="-128"/>
                        </a:defRPr>
                      </a:lvl7pPr>
                      <a:lvl8pPr marL="3429000" indent="-228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kumimoji="1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ＭＳ Ｐゴシック" panose="020B0600070205080204" pitchFamily="50" charset="-128"/>
                        </a:defRPr>
                      </a:lvl8pPr>
                      <a:lvl9pPr marL="3886200" indent="-228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kumimoji="1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ＭＳ Ｐゴシック" panose="020B0600070205080204" pitchFamily="50" charset="-128"/>
                        </a:defRPr>
                      </a:lvl9pPr>
                    </a:lstStyle>
                    <a:p>
                      <a:pPr marL="342900" marR="0" lvl="0" indent="-342900" algn="r" defTabSz="914400" rtl="0" eaLnBrk="1" fontAlgn="ctr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en-US" altLang="ja-JP" sz="20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ＭＳ Ｐゴシック" panose="020B0600070205080204" pitchFamily="50" charset="-128"/>
                          <a:ea typeface="ＭＳ Ｐゴシック" panose="020B0600070205080204" pitchFamily="50" charset="-128"/>
                        </a:rPr>
                        <a:t>108.5</a:t>
                      </a:r>
                      <a:endParaRPr kumimoji="1" lang="en-US" altLang="ja-JP" sz="20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ea typeface="ＭＳ Ｐゴシック" panose="020B0600070205080204" pitchFamily="50" charset="-128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495300">
                <a:tc>
                  <a:txBody>
                    <a:bodyPr/>
                    <a:lstStyle>
                      <a:lvl1pPr marL="342900" indent="-342900">
                        <a:spcBef>
                          <a:spcPct val="20000"/>
                        </a:spcBef>
                        <a:defRPr kumimoji="1" sz="28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ＭＳ Ｐゴシック" panose="020B0600070205080204" pitchFamily="50" charset="-128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defRPr kumimoji="1" sz="24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ＭＳ Ｐゴシック" panose="020B0600070205080204" pitchFamily="50" charset="-128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defRPr kumimoji="1"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ＭＳ Ｐゴシック" panose="020B0600070205080204" pitchFamily="50" charset="-128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defRPr kumimoji="1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ＭＳ Ｐゴシック" panose="020B0600070205080204" pitchFamily="50" charset="-128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defRPr kumimoji="1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ＭＳ Ｐゴシック" panose="020B0600070205080204" pitchFamily="50" charset="-128"/>
                        </a:defRPr>
                      </a:lvl5pPr>
                      <a:lvl6pPr marL="2514600" indent="-228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kumimoji="1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ＭＳ Ｐゴシック" panose="020B0600070205080204" pitchFamily="50" charset="-128"/>
                        </a:defRPr>
                      </a:lvl6pPr>
                      <a:lvl7pPr marL="2971800" indent="-228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kumimoji="1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ＭＳ Ｐゴシック" panose="020B0600070205080204" pitchFamily="50" charset="-128"/>
                        </a:defRPr>
                      </a:lvl7pPr>
                      <a:lvl8pPr marL="3429000" indent="-228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kumimoji="1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ＭＳ Ｐゴシック" panose="020B0600070205080204" pitchFamily="50" charset="-128"/>
                        </a:defRPr>
                      </a:lvl8pPr>
                      <a:lvl9pPr marL="3886200" indent="-228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kumimoji="1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ＭＳ Ｐゴシック" panose="020B0600070205080204" pitchFamily="50" charset="-128"/>
                        </a:defRPr>
                      </a:lvl9pPr>
                    </a:lstStyle>
                    <a:p>
                      <a:pPr marL="342900" marR="0" lvl="0" indent="-342900" algn="r" defTabSz="914400" rtl="0" eaLnBrk="1" fontAlgn="ctr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en-US" altLang="ja-JP" sz="20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ＭＳ Ｐゴシック" panose="020B0600070205080204" pitchFamily="50" charset="-128"/>
                          <a:ea typeface="ＭＳ Ｐゴシック" panose="020B0600070205080204" pitchFamily="50" charset="-128"/>
                        </a:rPr>
                        <a:t>1990</a:t>
                      </a:r>
                      <a:endParaRPr kumimoji="1" lang="en-US" altLang="ja-JP" sz="20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ea typeface="ＭＳ Ｐゴシック" panose="020B0600070205080204" pitchFamily="50" charset="-128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 marL="342900" indent="-342900">
                        <a:spcBef>
                          <a:spcPct val="20000"/>
                        </a:spcBef>
                        <a:defRPr kumimoji="1" sz="28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ＭＳ Ｐゴシック" panose="020B0600070205080204" pitchFamily="50" charset="-128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defRPr kumimoji="1" sz="24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ＭＳ Ｐゴシック" panose="020B0600070205080204" pitchFamily="50" charset="-128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defRPr kumimoji="1"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ＭＳ Ｐゴシック" panose="020B0600070205080204" pitchFamily="50" charset="-128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defRPr kumimoji="1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ＭＳ Ｐゴシック" panose="020B0600070205080204" pitchFamily="50" charset="-128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defRPr kumimoji="1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ＭＳ Ｐゴシック" panose="020B0600070205080204" pitchFamily="50" charset="-128"/>
                        </a:defRPr>
                      </a:lvl5pPr>
                      <a:lvl6pPr marL="2514600" indent="-228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kumimoji="1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ＭＳ Ｐゴシック" panose="020B0600070205080204" pitchFamily="50" charset="-128"/>
                        </a:defRPr>
                      </a:lvl6pPr>
                      <a:lvl7pPr marL="2971800" indent="-228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kumimoji="1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ＭＳ Ｐゴシック" panose="020B0600070205080204" pitchFamily="50" charset="-128"/>
                        </a:defRPr>
                      </a:lvl7pPr>
                      <a:lvl8pPr marL="3429000" indent="-228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kumimoji="1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ＭＳ Ｐゴシック" panose="020B0600070205080204" pitchFamily="50" charset="-128"/>
                        </a:defRPr>
                      </a:lvl8pPr>
                      <a:lvl9pPr marL="3886200" indent="-228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kumimoji="1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ＭＳ Ｐゴシック" panose="020B0600070205080204" pitchFamily="50" charset="-128"/>
                        </a:defRPr>
                      </a:lvl9pPr>
                    </a:lstStyle>
                    <a:p>
                      <a:pPr marL="342900" marR="0" lvl="0" indent="-342900" algn="r" defTabSz="914400" rtl="0" eaLnBrk="1" fontAlgn="ctr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en-US" altLang="ja-JP" sz="20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ＭＳ Ｐゴシック" panose="020B0600070205080204" pitchFamily="50" charset="-128"/>
                          <a:ea typeface="ＭＳ Ｐゴシック" panose="020B0600070205080204" pitchFamily="50" charset="-128"/>
                        </a:rPr>
                        <a:t>111.3</a:t>
                      </a:r>
                      <a:endParaRPr kumimoji="1" lang="en-US" altLang="ja-JP" sz="20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ea typeface="ＭＳ Ｐゴシック" panose="020B0600070205080204" pitchFamily="50" charset="-128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495300">
                <a:tc>
                  <a:txBody>
                    <a:bodyPr/>
                    <a:lstStyle>
                      <a:lvl1pPr marL="342900" indent="-342900">
                        <a:spcBef>
                          <a:spcPct val="20000"/>
                        </a:spcBef>
                        <a:defRPr kumimoji="1" sz="28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ＭＳ Ｐゴシック" panose="020B0600070205080204" pitchFamily="50" charset="-128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defRPr kumimoji="1" sz="24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ＭＳ Ｐゴシック" panose="020B0600070205080204" pitchFamily="50" charset="-128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defRPr kumimoji="1"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ＭＳ Ｐゴシック" panose="020B0600070205080204" pitchFamily="50" charset="-128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defRPr kumimoji="1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ＭＳ Ｐゴシック" panose="020B0600070205080204" pitchFamily="50" charset="-128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defRPr kumimoji="1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ＭＳ Ｐゴシック" panose="020B0600070205080204" pitchFamily="50" charset="-128"/>
                        </a:defRPr>
                      </a:lvl5pPr>
                      <a:lvl6pPr marL="2514600" indent="-228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kumimoji="1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ＭＳ Ｐゴシック" panose="020B0600070205080204" pitchFamily="50" charset="-128"/>
                        </a:defRPr>
                      </a:lvl6pPr>
                      <a:lvl7pPr marL="2971800" indent="-228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kumimoji="1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ＭＳ Ｐゴシック" panose="020B0600070205080204" pitchFamily="50" charset="-128"/>
                        </a:defRPr>
                      </a:lvl7pPr>
                      <a:lvl8pPr marL="3429000" indent="-228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kumimoji="1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ＭＳ Ｐゴシック" panose="020B0600070205080204" pitchFamily="50" charset="-128"/>
                        </a:defRPr>
                      </a:lvl8pPr>
                      <a:lvl9pPr marL="3886200" indent="-228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kumimoji="1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ＭＳ Ｐゴシック" panose="020B0600070205080204" pitchFamily="50" charset="-128"/>
                        </a:defRPr>
                      </a:lvl9pPr>
                    </a:lstStyle>
                    <a:p>
                      <a:pPr marL="342900" marR="0" lvl="0" indent="-342900" algn="r" defTabSz="914400" rtl="0" eaLnBrk="1" fontAlgn="ctr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en-US" altLang="ja-JP" sz="20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ＭＳ Ｐゴシック" panose="020B0600070205080204" pitchFamily="50" charset="-128"/>
                          <a:ea typeface="ＭＳ Ｐゴシック" panose="020B0600070205080204" pitchFamily="50" charset="-128"/>
                        </a:rPr>
                        <a:t>2000</a:t>
                      </a:r>
                      <a:endParaRPr kumimoji="1" lang="en-US" altLang="ja-JP" sz="20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ea typeface="ＭＳ Ｐゴシック" panose="020B0600070205080204" pitchFamily="50" charset="-128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 marL="342900" indent="-342900">
                        <a:spcBef>
                          <a:spcPct val="20000"/>
                        </a:spcBef>
                        <a:defRPr kumimoji="1" sz="28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ＭＳ Ｐゴシック" panose="020B0600070205080204" pitchFamily="50" charset="-128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defRPr kumimoji="1" sz="24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ＭＳ Ｐゴシック" panose="020B0600070205080204" pitchFamily="50" charset="-128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defRPr kumimoji="1"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ＭＳ Ｐゴシック" panose="020B0600070205080204" pitchFamily="50" charset="-128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defRPr kumimoji="1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ＭＳ Ｐゴシック" panose="020B0600070205080204" pitchFamily="50" charset="-128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defRPr kumimoji="1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ＭＳ Ｐゴシック" panose="020B0600070205080204" pitchFamily="50" charset="-128"/>
                        </a:defRPr>
                      </a:lvl5pPr>
                      <a:lvl6pPr marL="2514600" indent="-228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kumimoji="1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ＭＳ Ｐゴシック" panose="020B0600070205080204" pitchFamily="50" charset="-128"/>
                        </a:defRPr>
                      </a:lvl6pPr>
                      <a:lvl7pPr marL="2971800" indent="-228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kumimoji="1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ＭＳ Ｐゴシック" panose="020B0600070205080204" pitchFamily="50" charset="-128"/>
                        </a:defRPr>
                      </a:lvl7pPr>
                      <a:lvl8pPr marL="3429000" indent="-228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kumimoji="1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ＭＳ Ｐゴシック" panose="020B0600070205080204" pitchFamily="50" charset="-128"/>
                        </a:defRPr>
                      </a:lvl8pPr>
                      <a:lvl9pPr marL="3886200" indent="-228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kumimoji="1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ＭＳ Ｐゴシック" panose="020B0600070205080204" pitchFamily="50" charset="-128"/>
                        </a:defRPr>
                      </a:lvl9pPr>
                    </a:lstStyle>
                    <a:p>
                      <a:pPr marL="342900" marR="0" lvl="0" indent="-342900" algn="r" defTabSz="914400" rtl="0" eaLnBrk="1" fontAlgn="ctr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en-US" altLang="ja-JP" sz="20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ＭＳ Ｐゴシック" panose="020B0600070205080204" pitchFamily="50" charset="-128"/>
                          <a:ea typeface="ＭＳ Ｐゴシック" panose="020B0600070205080204" pitchFamily="50" charset="-128"/>
                        </a:rPr>
                        <a:t>116.9</a:t>
                      </a:r>
                      <a:endParaRPr kumimoji="1" lang="en-US" altLang="ja-JP" sz="20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ea typeface="ＭＳ Ｐゴシック" panose="020B0600070205080204" pitchFamily="50" charset="-128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495300">
                <a:tc>
                  <a:txBody>
                    <a:bodyPr/>
                    <a:lstStyle>
                      <a:lvl1pPr marL="342900" indent="-342900">
                        <a:spcBef>
                          <a:spcPct val="20000"/>
                        </a:spcBef>
                        <a:defRPr kumimoji="1" sz="28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ＭＳ Ｐゴシック" panose="020B0600070205080204" pitchFamily="50" charset="-128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defRPr kumimoji="1" sz="24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ＭＳ Ｐゴシック" panose="020B0600070205080204" pitchFamily="50" charset="-128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defRPr kumimoji="1"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ＭＳ Ｐゴシック" panose="020B0600070205080204" pitchFamily="50" charset="-128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defRPr kumimoji="1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ＭＳ Ｐゴシック" panose="020B0600070205080204" pitchFamily="50" charset="-128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defRPr kumimoji="1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ＭＳ Ｐゴシック" panose="020B0600070205080204" pitchFamily="50" charset="-128"/>
                        </a:defRPr>
                      </a:lvl5pPr>
                      <a:lvl6pPr marL="2514600" indent="-228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kumimoji="1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ＭＳ Ｐゴシック" panose="020B0600070205080204" pitchFamily="50" charset="-128"/>
                        </a:defRPr>
                      </a:lvl6pPr>
                      <a:lvl7pPr marL="2971800" indent="-228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kumimoji="1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ＭＳ Ｐゴシック" panose="020B0600070205080204" pitchFamily="50" charset="-128"/>
                        </a:defRPr>
                      </a:lvl7pPr>
                      <a:lvl8pPr marL="3429000" indent="-228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kumimoji="1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ＭＳ Ｐゴシック" panose="020B0600070205080204" pitchFamily="50" charset="-128"/>
                        </a:defRPr>
                      </a:lvl8pPr>
                      <a:lvl9pPr marL="3886200" indent="-228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kumimoji="1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ＭＳ Ｐゴシック" panose="020B0600070205080204" pitchFamily="50" charset="-128"/>
                        </a:defRPr>
                      </a:lvl9pPr>
                    </a:lstStyle>
                    <a:p>
                      <a:pPr marL="342900" marR="0" lvl="0" indent="-342900" algn="r" defTabSz="914400" rtl="0" eaLnBrk="1" fontAlgn="ctr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en-US" altLang="ja-JP" sz="20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ＭＳ Ｐゴシック" panose="020B0600070205080204" pitchFamily="50" charset="-128"/>
                          <a:ea typeface="ＭＳ Ｐゴシック" panose="020B0600070205080204" pitchFamily="50" charset="-128"/>
                        </a:rPr>
                        <a:t>2010</a:t>
                      </a:r>
                      <a:endParaRPr kumimoji="1" lang="en-US" altLang="ja-JP" sz="20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ea typeface="ＭＳ Ｐゴシック" panose="020B0600070205080204" pitchFamily="50" charset="-128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 marL="342900" indent="-342900">
                        <a:spcBef>
                          <a:spcPct val="20000"/>
                        </a:spcBef>
                        <a:defRPr kumimoji="1" sz="28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ＭＳ Ｐゴシック" panose="020B0600070205080204" pitchFamily="50" charset="-128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defRPr kumimoji="1" sz="24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ＭＳ Ｐゴシック" panose="020B0600070205080204" pitchFamily="50" charset="-128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defRPr kumimoji="1"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ＭＳ Ｐゴシック" panose="020B0600070205080204" pitchFamily="50" charset="-128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defRPr kumimoji="1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ＭＳ Ｐゴシック" panose="020B0600070205080204" pitchFamily="50" charset="-128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defRPr kumimoji="1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ＭＳ Ｐゴシック" panose="020B0600070205080204" pitchFamily="50" charset="-128"/>
                        </a:defRPr>
                      </a:lvl5pPr>
                      <a:lvl6pPr marL="2514600" indent="-228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kumimoji="1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ＭＳ Ｐゴシック" panose="020B0600070205080204" pitchFamily="50" charset="-128"/>
                        </a:defRPr>
                      </a:lvl6pPr>
                      <a:lvl7pPr marL="2971800" indent="-228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kumimoji="1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ＭＳ Ｐゴシック" panose="020B0600070205080204" pitchFamily="50" charset="-128"/>
                        </a:defRPr>
                      </a:lvl7pPr>
                      <a:lvl8pPr marL="3429000" indent="-228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kumimoji="1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ＭＳ Ｐゴシック" panose="020B0600070205080204" pitchFamily="50" charset="-128"/>
                        </a:defRPr>
                      </a:lvl8pPr>
                      <a:lvl9pPr marL="3886200" indent="-228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kumimoji="1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ＭＳ Ｐゴシック" panose="020B0600070205080204" pitchFamily="50" charset="-128"/>
                        </a:defRPr>
                      </a:lvl9pPr>
                    </a:lstStyle>
                    <a:p>
                      <a:pPr marL="342900" marR="0" lvl="0" indent="-342900" algn="r" defTabSz="914400" rtl="0" eaLnBrk="1" fontAlgn="ctr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en-US" altLang="ja-JP" sz="20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ＭＳ Ｐゴシック" panose="020B0600070205080204" pitchFamily="50" charset="-128"/>
                          <a:ea typeface="ＭＳ Ｐゴシック" panose="020B0600070205080204" pitchFamily="50" charset="-128"/>
                        </a:rPr>
                        <a:t>117.9</a:t>
                      </a:r>
                      <a:endParaRPr kumimoji="1" lang="en-US" altLang="ja-JP" sz="20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ea typeface="ＭＳ Ｐゴシック" panose="020B0600070205080204" pitchFamily="50" charset="-128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</a:tbl>
          </a:graphicData>
        </a:graphic>
      </p:graphicFrame>
      <p:graphicFrame>
        <p:nvGraphicFramePr>
          <p:cNvPr id="115845" name="Group 133"/>
          <p:cNvGraphicFramePr>
            <a:graphicFrameLocks noGrp="1"/>
          </p:cNvGraphicFramePr>
          <p:nvPr>
            <p:ph sz="quarter" idx="2"/>
          </p:nvPr>
        </p:nvGraphicFramePr>
        <p:xfrm>
          <a:off x="685800" y="4114800"/>
          <a:ext cx="3810000" cy="1981200"/>
        </p:xfrm>
        <a:graphic>
          <a:graphicData uri="http://schemas.openxmlformats.org/drawingml/2006/table">
            <a:tbl>
              <a:tblPr/>
              <a:tblGrid>
                <a:gridCol w="952500"/>
                <a:gridCol w="952500"/>
                <a:gridCol w="952500"/>
                <a:gridCol w="952500"/>
              </a:tblGrid>
              <a:tr h="660400">
                <a:tc>
                  <a:txBody>
                    <a:bodyPr/>
                    <a:lstStyle>
                      <a:lvl1pPr marL="342900" indent="-342900">
                        <a:spcBef>
                          <a:spcPct val="20000"/>
                        </a:spcBef>
                        <a:defRPr kumimoji="1" sz="28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ＭＳ Ｐゴシック" panose="020B0600070205080204" pitchFamily="50" charset="-128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defRPr kumimoji="1" sz="24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ＭＳ Ｐゴシック" panose="020B0600070205080204" pitchFamily="50" charset="-128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defRPr kumimoji="1"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ＭＳ Ｐゴシック" panose="020B0600070205080204" pitchFamily="50" charset="-128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defRPr kumimoji="1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ＭＳ Ｐゴシック" panose="020B0600070205080204" pitchFamily="50" charset="-128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defRPr kumimoji="1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ＭＳ Ｐゴシック" panose="020B0600070205080204" pitchFamily="50" charset="-128"/>
                        </a:defRPr>
                      </a:lvl5pPr>
                      <a:lvl6pPr marL="2514600" indent="-228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kumimoji="1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ＭＳ Ｐゴシック" panose="020B0600070205080204" pitchFamily="50" charset="-128"/>
                        </a:defRPr>
                      </a:lvl6pPr>
                      <a:lvl7pPr marL="2971800" indent="-228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kumimoji="1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ＭＳ Ｐゴシック" panose="020B0600070205080204" pitchFamily="50" charset="-128"/>
                        </a:defRPr>
                      </a:lvl7pPr>
                      <a:lvl8pPr marL="3429000" indent="-228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kumimoji="1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ＭＳ Ｐゴシック" panose="020B0600070205080204" pitchFamily="50" charset="-128"/>
                        </a:defRPr>
                      </a:lvl8pPr>
                      <a:lvl9pPr marL="3886200" indent="-228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kumimoji="1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ＭＳ Ｐゴシック" panose="020B0600070205080204" pitchFamily="50" charset="-128"/>
                        </a:defRPr>
                      </a:lvl9pPr>
                    </a:lstStyle>
                    <a:p>
                      <a:pPr marL="342900" marR="0" lvl="0" indent="-342900" algn="l" defTabSz="914400" rtl="0" eaLnBrk="1" fontAlgn="ctr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ja-JP" altLang="en-US" sz="20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ＭＳ Ｐゴシック" panose="020B0600070205080204" pitchFamily="50" charset="-128"/>
                          <a:ea typeface="ＭＳ Ｐゴシック" panose="020B0600070205080204" pitchFamily="50" charset="-128"/>
                        </a:rPr>
                        <a:t>　</a:t>
                      </a:r>
                      <a:endParaRPr kumimoji="1" lang="ja-JP" altLang="en-US" sz="20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ea typeface="ＭＳ Ｐゴシック" panose="020B0600070205080204" pitchFamily="50" charset="-128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 marL="342900" indent="-342900">
                        <a:spcBef>
                          <a:spcPct val="20000"/>
                        </a:spcBef>
                        <a:defRPr kumimoji="1" sz="28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ＭＳ Ｐゴシック" panose="020B0600070205080204" pitchFamily="50" charset="-128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defRPr kumimoji="1" sz="24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ＭＳ Ｐゴシック" panose="020B0600070205080204" pitchFamily="50" charset="-128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defRPr kumimoji="1"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ＭＳ Ｐゴシック" panose="020B0600070205080204" pitchFamily="50" charset="-128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defRPr kumimoji="1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ＭＳ Ｐゴシック" panose="020B0600070205080204" pitchFamily="50" charset="-128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defRPr kumimoji="1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ＭＳ Ｐゴシック" panose="020B0600070205080204" pitchFamily="50" charset="-128"/>
                        </a:defRPr>
                      </a:lvl5pPr>
                      <a:lvl6pPr marL="2514600" indent="-228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kumimoji="1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ＭＳ Ｐゴシック" panose="020B0600070205080204" pitchFamily="50" charset="-128"/>
                        </a:defRPr>
                      </a:lvl6pPr>
                      <a:lvl7pPr marL="2971800" indent="-228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kumimoji="1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ＭＳ Ｐゴシック" panose="020B0600070205080204" pitchFamily="50" charset="-128"/>
                        </a:defRPr>
                      </a:lvl7pPr>
                      <a:lvl8pPr marL="3429000" indent="-228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kumimoji="1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ＭＳ Ｐゴシック" panose="020B0600070205080204" pitchFamily="50" charset="-128"/>
                        </a:defRPr>
                      </a:lvl8pPr>
                      <a:lvl9pPr marL="3886200" indent="-228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kumimoji="1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ＭＳ Ｐゴシック" panose="020B0600070205080204" pitchFamily="50" charset="-128"/>
                        </a:defRPr>
                      </a:lvl9pPr>
                    </a:lstStyle>
                    <a:p>
                      <a:pPr marL="342900" marR="0" lvl="0" indent="-342900" algn="r" defTabSz="914400" rtl="0" eaLnBrk="1" fontAlgn="ctr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en-US" altLang="ja-JP" sz="20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ＭＳ Ｐゴシック" panose="020B0600070205080204" pitchFamily="50" charset="-128"/>
                          <a:ea typeface="ＭＳ Ｐゴシック" panose="020B0600070205080204" pitchFamily="50" charset="-128"/>
                        </a:rPr>
                        <a:t>1990</a:t>
                      </a:r>
                      <a:endParaRPr kumimoji="1" lang="en-US" altLang="ja-JP" sz="20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ea typeface="ＭＳ Ｐゴシック" panose="020B0600070205080204" pitchFamily="50" charset="-128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 marL="342900" indent="-342900">
                        <a:spcBef>
                          <a:spcPct val="20000"/>
                        </a:spcBef>
                        <a:defRPr kumimoji="1" sz="28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ＭＳ Ｐゴシック" panose="020B0600070205080204" pitchFamily="50" charset="-128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defRPr kumimoji="1" sz="24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ＭＳ Ｐゴシック" panose="020B0600070205080204" pitchFamily="50" charset="-128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defRPr kumimoji="1"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ＭＳ Ｐゴシック" panose="020B0600070205080204" pitchFamily="50" charset="-128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defRPr kumimoji="1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ＭＳ Ｐゴシック" panose="020B0600070205080204" pitchFamily="50" charset="-128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defRPr kumimoji="1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ＭＳ Ｐゴシック" panose="020B0600070205080204" pitchFamily="50" charset="-128"/>
                        </a:defRPr>
                      </a:lvl5pPr>
                      <a:lvl6pPr marL="2514600" indent="-228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kumimoji="1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ＭＳ Ｐゴシック" panose="020B0600070205080204" pitchFamily="50" charset="-128"/>
                        </a:defRPr>
                      </a:lvl6pPr>
                      <a:lvl7pPr marL="2971800" indent="-228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kumimoji="1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ＭＳ Ｐゴシック" panose="020B0600070205080204" pitchFamily="50" charset="-128"/>
                        </a:defRPr>
                      </a:lvl7pPr>
                      <a:lvl8pPr marL="3429000" indent="-228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kumimoji="1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ＭＳ Ｐゴシック" panose="020B0600070205080204" pitchFamily="50" charset="-128"/>
                        </a:defRPr>
                      </a:lvl8pPr>
                      <a:lvl9pPr marL="3886200" indent="-228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kumimoji="1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ＭＳ Ｐゴシック" panose="020B0600070205080204" pitchFamily="50" charset="-128"/>
                        </a:defRPr>
                      </a:lvl9pPr>
                    </a:lstStyle>
                    <a:p>
                      <a:pPr marL="342900" marR="0" lvl="0" indent="-342900" algn="r" defTabSz="914400" rtl="0" eaLnBrk="1" fontAlgn="ctr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en-US" altLang="ja-JP" sz="20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ＭＳ Ｐゴシック" panose="020B0600070205080204" pitchFamily="50" charset="-128"/>
                          <a:ea typeface="ＭＳ Ｐゴシック" panose="020B0600070205080204" pitchFamily="50" charset="-128"/>
                        </a:rPr>
                        <a:t>2000</a:t>
                      </a:r>
                      <a:endParaRPr kumimoji="1" lang="en-US" altLang="ja-JP" sz="20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ea typeface="ＭＳ Ｐゴシック" panose="020B0600070205080204" pitchFamily="50" charset="-128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 marL="342900" indent="-342900">
                        <a:spcBef>
                          <a:spcPct val="20000"/>
                        </a:spcBef>
                        <a:defRPr kumimoji="1" sz="28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ＭＳ Ｐゴシック" panose="020B0600070205080204" pitchFamily="50" charset="-128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defRPr kumimoji="1" sz="24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ＭＳ Ｐゴシック" panose="020B0600070205080204" pitchFamily="50" charset="-128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defRPr kumimoji="1"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ＭＳ Ｐゴシック" panose="020B0600070205080204" pitchFamily="50" charset="-128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defRPr kumimoji="1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ＭＳ Ｐゴシック" panose="020B0600070205080204" pitchFamily="50" charset="-128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defRPr kumimoji="1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ＭＳ Ｐゴシック" panose="020B0600070205080204" pitchFamily="50" charset="-128"/>
                        </a:defRPr>
                      </a:lvl5pPr>
                      <a:lvl6pPr marL="2514600" indent="-228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kumimoji="1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ＭＳ Ｐゴシック" panose="020B0600070205080204" pitchFamily="50" charset="-128"/>
                        </a:defRPr>
                      </a:lvl6pPr>
                      <a:lvl7pPr marL="2971800" indent="-228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kumimoji="1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ＭＳ Ｐゴシック" panose="020B0600070205080204" pitchFamily="50" charset="-128"/>
                        </a:defRPr>
                      </a:lvl7pPr>
                      <a:lvl8pPr marL="3429000" indent="-228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kumimoji="1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ＭＳ Ｐゴシック" panose="020B0600070205080204" pitchFamily="50" charset="-128"/>
                        </a:defRPr>
                      </a:lvl8pPr>
                      <a:lvl9pPr marL="3886200" indent="-228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kumimoji="1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ＭＳ Ｐゴシック" panose="020B0600070205080204" pitchFamily="50" charset="-128"/>
                        </a:defRPr>
                      </a:lvl9pPr>
                    </a:lstStyle>
                    <a:p>
                      <a:pPr marL="342900" marR="0" lvl="0" indent="-342900" algn="r" defTabSz="914400" rtl="0" eaLnBrk="1" fontAlgn="ctr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en-US" altLang="ja-JP" sz="20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ＭＳ Ｐゴシック" panose="020B0600070205080204" pitchFamily="50" charset="-128"/>
                          <a:ea typeface="ＭＳ Ｐゴシック" panose="020B0600070205080204" pitchFamily="50" charset="-128"/>
                        </a:rPr>
                        <a:t>2010</a:t>
                      </a:r>
                      <a:endParaRPr kumimoji="1" lang="en-US" altLang="ja-JP" sz="20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ea typeface="ＭＳ Ｐゴシック" panose="020B0600070205080204" pitchFamily="50" charset="-128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660400">
                <a:tc>
                  <a:txBody>
                    <a:bodyPr/>
                    <a:lstStyle>
                      <a:lvl1pPr marL="342900" indent="-342900">
                        <a:spcBef>
                          <a:spcPct val="20000"/>
                        </a:spcBef>
                        <a:defRPr kumimoji="1" sz="28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ＭＳ Ｐゴシック" panose="020B0600070205080204" pitchFamily="50" charset="-128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defRPr kumimoji="1" sz="24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ＭＳ Ｐゴシック" panose="020B0600070205080204" pitchFamily="50" charset="-128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defRPr kumimoji="1"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ＭＳ Ｐゴシック" panose="020B0600070205080204" pitchFamily="50" charset="-128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defRPr kumimoji="1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ＭＳ Ｐゴシック" panose="020B0600070205080204" pitchFamily="50" charset="-128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defRPr kumimoji="1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ＭＳ Ｐゴシック" panose="020B0600070205080204" pitchFamily="50" charset="-128"/>
                        </a:defRPr>
                      </a:lvl5pPr>
                      <a:lvl6pPr marL="2514600" indent="-228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kumimoji="1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ＭＳ Ｐゴシック" panose="020B0600070205080204" pitchFamily="50" charset="-128"/>
                        </a:defRPr>
                      </a:lvl6pPr>
                      <a:lvl7pPr marL="2971800" indent="-228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kumimoji="1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ＭＳ Ｐゴシック" panose="020B0600070205080204" pitchFamily="50" charset="-128"/>
                        </a:defRPr>
                      </a:lvl7pPr>
                      <a:lvl8pPr marL="3429000" indent="-228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kumimoji="1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ＭＳ Ｐゴシック" panose="020B0600070205080204" pitchFamily="50" charset="-128"/>
                        </a:defRPr>
                      </a:lvl8pPr>
                      <a:lvl9pPr marL="3886200" indent="-228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kumimoji="1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ＭＳ Ｐゴシック" panose="020B0600070205080204" pitchFamily="50" charset="-128"/>
                        </a:defRPr>
                      </a:lvl9pPr>
                    </a:lstStyle>
                    <a:p>
                      <a:pPr marL="342900" marR="0" lvl="0" indent="-342900" algn="l" defTabSz="914400" rtl="0" eaLnBrk="1" fontAlgn="ctr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ja-JP" altLang="en-US" sz="20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ＭＳ Ｐゴシック" panose="020B0600070205080204" pitchFamily="50" charset="-128"/>
                          <a:ea typeface="ＭＳ Ｐゴシック" panose="020B0600070205080204" pitchFamily="50" charset="-128"/>
                        </a:rPr>
                        <a:t>都市</a:t>
                      </a:r>
                      <a:endParaRPr kumimoji="1" lang="ja-JP" altLang="en-US" sz="20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ea typeface="ＭＳ Ｐゴシック" panose="020B0600070205080204" pitchFamily="50" charset="-128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 marL="342900" indent="-342900">
                        <a:spcBef>
                          <a:spcPct val="20000"/>
                        </a:spcBef>
                        <a:defRPr kumimoji="1" sz="28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ＭＳ Ｐゴシック" panose="020B0600070205080204" pitchFamily="50" charset="-128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defRPr kumimoji="1" sz="24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ＭＳ Ｐゴシック" panose="020B0600070205080204" pitchFamily="50" charset="-128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defRPr kumimoji="1"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ＭＳ Ｐゴシック" panose="020B0600070205080204" pitchFamily="50" charset="-128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defRPr kumimoji="1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ＭＳ Ｐゴシック" panose="020B0600070205080204" pitchFamily="50" charset="-128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defRPr kumimoji="1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ＭＳ Ｐゴシック" panose="020B0600070205080204" pitchFamily="50" charset="-128"/>
                        </a:defRPr>
                      </a:lvl5pPr>
                      <a:lvl6pPr marL="2514600" indent="-228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kumimoji="1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ＭＳ Ｐゴシック" panose="020B0600070205080204" pitchFamily="50" charset="-128"/>
                        </a:defRPr>
                      </a:lvl6pPr>
                      <a:lvl7pPr marL="2971800" indent="-228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kumimoji="1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ＭＳ Ｐゴシック" panose="020B0600070205080204" pitchFamily="50" charset="-128"/>
                        </a:defRPr>
                      </a:lvl7pPr>
                      <a:lvl8pPr marL="3429000" indent="-228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kumimoji="1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ＭＳ Ｐゴシック" panose="020B0600070205080204" pitchFamily="50" charset="-128"/>
                        </a:defRPr>
                      </a:lvl8pPr>
                      <a:lvl9pPr marL="3886200" indent="-228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kumimoji="1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ＭＳ Ｐゴシック" panose="020B0600070205080204" pitchFamily="50" charset="-128"/>
                        </a:defRPr>
                      </a:lvl9pPr>
                    </a:lstStyle>
                    <a:p>
                      <a:pPr marL="342900" marR="0" lvl="0" indent="-342900" algn="r" defTabSz="914400" rtl="0" eaLnBrk="1" fontAlgn="ctr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en-US" altLang="ja-JP" sz="20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ＭＳ Ｐゴシック" panose="020B0600070205080204" pitchFamily="50" charset="-128"/>
                          <a:ea typeface="ＭＳ Ｐゴシック" panose="020B0600070205080204" pitchFamily="50" charset="-128"/>
                        </a:rPr>
                        <a:t>109.9</a:t>
                      </a:r>
                      <a:endParaRPr kumimoji="1" lang="en-US" altLang="ja-JP" sz="20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ea typeface="ＭＳ Ｐゴシック" panose="020B0600070205080204" pitchFamily="50" charset="-128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 marL="342900" indent="-342900">
                        <a:spcBef>
                          <a:spcPct val="20000"/>
                        </a:spcBef>
                        <a:defRPr kumimoji="1" sz="28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ＭＳ Ｐゴシック" panose="020B0600070205080204" pitchFamily="50" charset="-128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defRPr kumimoji="1" sz="24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ＭＳ Ｐゴシック" panose="020B0600070205080204" pitchFamily="50" charset="-128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defRPr kumimoji="1"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ＭＳ Ｐゴシック" panose="020B0600070205080204" pitchFamily="50" charset="-128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defRPr kumimoji="1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ＭＳ Ｐゴシック" panose="020B0600070205080204" pitchFamily="50" charset="-128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defRPr kumimoji="1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ＭＳ Ｐゴシック" panose="020B0600070205080204" pitchFamily="50" charset="-128"/>
                        </a:defRPr>
                      </a:lvl5pPr>
                      <a:lvl6pPr marL="2514600" indent="-228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kumimoji="1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ＭＳ Ｐゴシック" panose="020B0600070205080204" pitchFamily="50" charset="-128"/>
                        </a:defRPr>
                      </a:lvl6pPr>
                      <a:lvl7pPr marL="2971800" indent="-228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kumimoji="1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ＭＳ Ｐゴシック" panose="020B0600070205080204" pitchFamily="50" charset="-128"/>
                        </a:defRPr>
                      </a:lvl7pPr>
                      <a:lvl8pPr marL="3429000" indent="-228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kumimoji="1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ＭＳ Ｐゴシック" panose="020B0600070205080204" pitchFamily="50" charset="-128"/>
                        </a:defRPr>
                      </a:lvl8pPr>
                      <a:lvl9pPr marL="3886200" indent="-228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kumimoji="1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ＭＳ Ｐゴシック" panose="020B0600070205080204" pitchFamily="50" charset="-128"/>
                        </a:defRPr>
                      </a:lvl9pPr>
                    </a:lstStyle>
                    <a:p>
                      <a:pPr marL="342900" marR="0" lvl="0" indent="-342900" algn="r" defTabSz="914400" rtl="0" eaLnBrk="1" fontAlgn="ctr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en-US" altLang="ja-JP" sz="20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ＭＳ Ｐゴシック" panose="020B0600070205080204" pitchFamily="50" charset="-128"/>
                          <a:ea typeface="ＭＳ Ｐゴシック" panose="020B0600070205080204" pitchFamily="50" charset="-128"/>
                        </a:rPr>
                        <a:t>114.3</a:t>
                      </a:r>
                      <a:endParaRPr kumimoji="1" lang="en-US" altLang="ja-JP" sz="20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ea typeface="ＭＳ Ｐゴシック" panose="020B0600070205080204" pitchFamily="50" charset="-128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 marL="342900" indent="-342900">
                        <a:spcBef>
                          <a:spcPct val="20000"/>
                        </a:spcBef>
                        <a:defRPr kumimoji="1" sz="28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ＭＳ Ｐゴシック" panose="020B0600070205080204" pitchFamily="50" charset="-128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defRPr kumimoji="1" sz="24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ＭＳ Ｐゴシック" panose="020B0600070205080204" pitchFamily="50" charset="-128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defRPr kumimoji="1"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ＭＳ Ｐゴシック" panose="020B0600070205080204" pitchFamily="50" charset="-128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defRPr kumimoji="1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ＭＳ Ｐゴシック" panose="020B0600070205080204" pitchFamily="50" charset="-128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defRPr kumimoji="1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ＭＳ Ｐゴシック" panose="020B0600070205080204" pitchFamily="50" charset="-128"/>
                        </a:defRPr>
                      </a:lvl5pPr>
                      <a:lvl6pPr marL="2514600" indent="-228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kumimoji="1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ＭＳ Ｐゴシック" panose="020B0600070205080204" pitchFamily="50" charset="-128"/>
                        </a:defRPr>
                      </a:lvl6pPr>
                      <a:lvl7pPr marL="2971800" indent="-228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kumimoji="1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ＭＳ Ｐゴシック" panose="020B0600070205080204" pitchFamily="50" charset="-128"/>
                        </a:defRPr>
                      </a:lvl7pPr>
                      <a:lvl8pPr marL="3429000" indent="-228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kumimoji="1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ＭＳ Ｐゴシック" panose="020B0600070205080204" pitchFamily="50" charset="-128"/>
                        </a:defRPr>
                      </a:lvl8pPr>
                      <a:lvl9pPr marL="3886200" indent="-228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kumimoji="1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ＭＳ Ｐゴシック" panose="020B0600070205080204" pitchFamily="50" charset="-128"/>
                        </a:defRPr>
                      </a:lvl9pPr>
                    </a:lstStyle>
                    <a:p>
                      <a:pPr marL="342900" marR="0" lvl="0" indent="-342900" algn="r" defTabSz="914400" rtl="0" eaLnBrk="1" fontAlgn="ctr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en-US" altLang="ja-JP" sz="20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ＭＳ Ｐゴシック" panose="020B0600070205080204" pitchFamily="50" charset="-128"/>
                          <a:ea typeface="ＭＳ Ｐゴシック" panose="020B0600070205080204" pitchFamily="50" charset="-128"/>
                        </a:rPr>
                        <a:t>116.2</a:t>
                      </a:r>
                      <a:endParaRPr kumimoji="1" lang="en-US" altLang="ja-JP" sz="20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ea typeface="ＭＳ Ｐゴシック" panose="020B0600070205080204" pitchFamily="50" charset="-128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660400">
                <a:tc>
                  <a:txBody>
                    <a:bodyPr/>
                    <a:lstStyle>
                      <a:lvl1pPr marL="342900" indent="-342900">
                        <a:spcBef>
                          <a:spcPct val="20000"/>
                        </a:spcBef>
                        <a:defRPr kumimoji="1" sz="28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ＭＳ Ｐゴシック" panose="020B0600070205080204" pitchFamily="50" charset="-128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defRPr kumimoji="1" sz="24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ＭＳ Ｐゴシック" panose="020B0600070205080204" pitchFamily="50" charset="-128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defRPr kumimoji="1"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ＭＳ Ｐゴシック" panose="020B0600070205080204" pitchFamily="50" charset="-128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defRPr kumimoji="1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ＭＳ Ｐゴシック" panose="020B0600070205080204" pitchFamily="50" charset="-128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defRPr kumimoji="1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ＭＳ Ｐゴシック" panose="020B0600070205080204" pitchFamily="50" charset="-128"/>
                        </a:defRPr>
                      </a:lvl5pPr>
                      <a:lvl6pPr marL="2514600" indent="-228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kumimoji="1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ＭＳ Ｐゴシック" panose="020B0600070205080204" pitchFamily="50" charset="-128"/>
                        </a:defRPr>
                      </a:lvl6pPr>
                      <a:lvl7pPr marL="2971800" indent="-228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kumimoji="1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ＭＳ Ｐゴシック" panose="020B0600070205080204" pitchFamily="50" charset="-128"/>
                        </a:defRPr>
                      </a:lvl7pPr>
                      <a:lvl8pPr marL="3429000" indent="-228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kumimoji="1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ＭＳ Ｐゴシック" panose="020B0600070205080204" pitchFamily="50" charset="-128"/>
                        </a:defRPr>
                      </a:lvl8pPr>
                      <a:lvl9pPr marL="3886200" indent="-228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kumimoji="1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ＭＳ Ｐゴシック" panose="020B0600070205080204" pitchFamily="50" charset="-128"/>
                        </a:defRPr>
                      </a:lvl9pPr>
                    </a:lstStyle>
                    <a:p>
                      <a:pPr marL="342900" marR="0" lvl="0" indent="-342900" algn="l" defTabSz="914400" rtl="0" eaLnBrk="1" fontAlgn="ctr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ja-JP" altLang="en-US" sz="20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ＭＳ Ｐゴシック" panose="020B0600070205080204" pitchFamily="50" charset="-128"/>
                          <a:ea typeface="ＭＳ Ｐゴシック" panose="020B0600070205080204" pitchFamily="50" charset="-128"/>
                        </a:rPr>
                        <a:t>農村</a:t>
                      </a:r>
                      <a:endParaRPr kumimoji="1" lang="ja-JP" altLang="en-US" sz="20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ea typeface="ＭＳ Ｐゴシック" panose="020B0600070205080204" pitchFamily="50" charset="-128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 marL="342900" indent="-342900">
                        <a:spcBef>
                          <a:spcPct val="20000"/>
                        </a:spcBef>
                        <a:defRPr kumimoji="1" sz="28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ＭＳ Ｐゴシック" panose="020B0600070205080204" pitchFamily="50" charset="-128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defRPr kumimoji="1" sz="24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ＭＳ Ｐゴシック" panose="020B0600070205080204" pitchFamily="50" charset="-128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defRPr kumimoji="1"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ＭＳ Ｐゴシック" panose="020B0600070205080204" pitchFamily="50" charset="-128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defRPr kumimoji="1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ＭＳ Ｐゴシック" panose="020B0600070205080204" pitchFamily="50" charset="-128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defRPr kumimoji="1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ＭＳ Ｐゴシック" panose="020B0600070205080204" pitchFamily="50" charset="-128"/>
                        </a:defRPr>
                      </a:lvl5pPr>
                      <a:lvl6pPr marL="2514600" indent="-228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kumimoji="1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ＭＳ Ｐゴシック" panose="020B0600070205080204" pitchFamily="50" charset="-128"/>
                        </a:defRPr>
                      </a:lvl6pPr>
                      <a:lvl7pPr marL="2971800" indent="-228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kumimoji="1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ＭＳ Ｐゴシック" panose="020B0600070205080204" pitchFamily="50" charset="-128"/>
                        </a:defRPr>
                      </a:lvl7pPr>
                      <a:lvl8pPr marL="3429000" indent="-228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kumimoji="1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ＭＳ Ｐゴシック" panose="020B0600070205080204" pitchFamily="50" charset="-128"/>
                        </a:defRPr>
                      </a:lvl8pPr>
                      <a:lvl9pPr marL="3886200" indent="-228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kumimoji="1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ＭＳ Ｐゴシック" panose="020B0600070205080204" pitchFamily="50" charset="-128"/>
                        </a:defRPr>
                      </a:lvl9pPr>
                    </a:lstStyle>
                    <a:p>
                      <a:pPr marL="342900" marR="0" lvl="0" indent="-342900" algn="r" defTabSz="914400" rtl="0" eaLnBrk="1" fontAlgn="ctr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en-US" altLang="ja-JP" sz="20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ＭＳ Ｐゴシック" panose="020B0600070205080204" pitchFamily="50" charset="-128"/>
                          <a:ea typeface="ＭＳ Ｐゴシック" panose="020B0600070205080204" pitchFamily="50" charset="-128"/>
                        </a:rPr>
                        <a:t>111.6</a:t>
                      </a:r>
                      <a:endParaRPr kumimoji="1" lang="en-US" altLang="ja-JP" sz="20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ea typeface="ＭＳ Ｐゴシック" panose="020B0600070205080204" pitchFamily="50" charset="-128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 marL="342900" indent="-342900">
                        <a:spcBef>
                          <a:spcPct val="20000"/>
                        </a:spcBef>
                        <a:defRPr kumimoji="1" sz="28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ＭＳ Ｐゴシック" panose="020B0600070205080204" pitchFamily="50" charset="-128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defRPr kumimoji="1" sz="24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ＭＳ Ｐゴシック" panose="020B0600070205080204" pitchFamily="50" charset="-128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defRPr kumimoji="1"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ＭＳ Ｐゴシック" panose="020B0600070205080204" pitchFamily="50" charset="-128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defRPr kumimoji="1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ＭＳ Ｐゴシック" panose="020B0600070205080204" pitchFamily="50" charset="-128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defRPr kumimoji="1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ＭＳ Ｐゴシック" panose="020B0600070205080204" pitchFamily="50" charset="-128"/>
                        </a:defRPr>
                      </a:lvl5pPr>
                      <a:lvl6pPr marL="2514600" indent="-228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kumimoji="1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ＭＳ Ｐゴシック" panose="020B0600070205080204" pitchFamily="50" charset="-128"/>
                        </a:defRPr>
                      </a:lvl6pPr>
                      <a:lvl7pPr marL="2971800" indent="-228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kumimoji="1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ＭＳ Ｐゴシック" panose="020B0600070205080204" pitchFamily="50" charset="-128"/>
                        </a:defRPr>
                      </a:lvl7pPr>
                      <a:lvl8pPr marL="3429000" indent="-228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kumimoji="1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ＭＳ Ｐゴシック" panose="020B0600070205080204" pitchFamily="50" charset="-128"/>
                        </a:defRPr>
                      </a:lvl8pPr>
                      <a:lvl9pPr marL="3886200" indent="-228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kumimoji="1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ＭＳ Ｐゴシック" panose="020B0600070205080204" pitchFamily="50" charset="-128"/>
                        </a:defRPr>
                      </a:lvl9pPr>
                    </a:lstStyle>
                    <a:p>
                      <a:pPr marL="342900" marR="0" lvl="0" indent="-342900" algn="r" defTabSz="914400" rtl="0" eaLnBrk="1" fontAlgn="ctr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en-US" altLang="ja-JP" sz="20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ＭＳ Ｐゴシック" panose="020B0600070205080204" pitchFamily="50" charset="-128"/>
                          <a:ea typeface="ＭＳ Ｐゴシック" panose="020B0600070205080204" pitchFamily="50" charset="-128"/>
                        </a:rPr>
                        <a:t>118.1</a:t>
                      </a:r>
                      <a:endParaRPr kumimoji="1" lang="en-US" altLang="ja-JP" sz="20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ea typeface="ＭＳ Ｐゴシック" panose="020B0600070205080204" pitchFamily="50" charset="-128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 marL="342900" indent="-342900">
                        <a:spcBef>
                          <a:spcPct val="20000"/>
                        </a:spcBef>
                        <a:defRPr kumimoji="1" sz="28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ＭＳ Ｐゴシック" panose="020B0600070205080204" pitchFamily="50" charset="-128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defRPr kumimoji="1" sz="24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ＭＳ Ｐゴシック" panose="020B0600070205080204" pitchFamily="50" charset="-128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defRPr kumimoji="1"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ＭＳ Ｐゴシック" panose="020B0600070205080204" pitchFamily="50" charset="-128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defRPr kumimoji="1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ＭＳ Ｐゴシック" panose="020B0600070205080204" pitchFamily="50" charset="-128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defRPr kumimoji="1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ＭＳ Ｐゴシック" panose="020B0600070205080204" pitchFamily="50" charset="-128"/>
                        </a:defRPr>
                      </a:lvl5pPr>
                      <a:lvl6pPr marL="2514600" indent="-228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kumimoji="1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ＭＳ Ｐゴシック" panose="020B0600070205080204" pitchFamily="50" charset="-128"/>
                        </a:defRPr>
                      </a:lvl6pPr>
                      <a:lvl7pPr marL="2971800" indent="-228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kumimoji="1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ＭＳ Ｐゴシック" panose="020B0600070205080204" pitchFamily="50" charset="-128"/>
                        </a:defRPr>
                      </a:lvl7pPr>
                      <a:lvl8pPr marL="3429000" indent="-228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kumimoji="1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ＭＳ Ｐゴシック" panose="020B0600070205080204" pitchFamily="50" charset="-128"/>
                        </a:defRPr>
                      </a:lvl8pPr>
                      <a:lvl9pPr marL="3886200" indent="-228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kumimoji="1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ＭＳ Ｐゴシック" panose="020B0600070205080204" pitchFamily="50" charset="-128"/>
                        </a:defRPr>
                      </a:lvl9pPr>
                    </a:lstStyle>
                    <a:p>
                      <a:pPr marL="342900" marR="0" lvl="0" indent="-342900" algn="r" defTabSz="914400" rtl="0" eaLnBrk="1" fontAlgn="ctr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en-US" altLang="ja-JP" sz="20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ＭＳ Ｐゴシック" panose="020B0600070205080204" pitchFamily="50" charset="-128"/>
                          <a:ea typeface="ＭＳ Ｐゴシック" panose="020B0600070205080204" pitchFamily="50" charset="-128"/>
                        </a:rPr>
                        <a:t>119.1</a:t>
                      </a:r>
                      <a:endParaRPr kumimoji="1" lang="en-US" altLang="ja-JP" sz="20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ea typeface="ＭＳ Ｐゴシック" panose="020B0600070205080204" pitchFamily="50" charset="-128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</a:tbl>
          </a:graphicData>
        </a:graphic>
      </p:graphicFrame>
      <p:graphicFrame>
        <p:nvGraphicFramePr>
          <p:cNvPr id="115973" name="Group 261"/>
          <p:cNvGraphicFramePr>
            <a:graphicFrameLocks noGrp="1"/>
          </p:cNvGraphicFramePr>
          <p:nvPr>
            <p:ph sz="half" idx="3"/>
            <p:extLst>
              <p:ext uri="{D42A27DB-BD31-4B8C-83A1-F6EECF244321}">
                <p14:modId xmlns:p14="http://schemas.microsoft.com/office/powerpoint/2010/main" val="468746539"/>
              </p:ext>
            </p:extLst>
          </p:nvPr>
        </p:nvGraphicFramePr>
        <p:xfrm>
          <a:off x="4648200" y="1981200"/>
          <a:ext cx="3810000" cy="4114800"/>
        </p:xfrm>
        <a:graphic>
          <a:graphicData uri="http://schemas.openxmlformats.org/drawingml/2006/table">
            <a:tbl>
              <a:tblPr/>
              <a:tblGrid>
                <a:gridCol w="762000"/>
                <a:gridCol w="762000"/>
                <a:gridCol w="762000"/>
                <a:gridCol w="762000"/>
                <a:gridCol w="762000"/>
              </a:tblGrid>
              <a:tr h="1028700">
                <a:tc>
                  <a:txBody>
                    <a:bodyPr/>
                    <a:lstStyle>
                      <a:lvl1pPr marL="342900" indent="-342900">
                        <a:spcBef>
                          <a:spcPct val="20000"/>
                        </a:spcBef>
                        <a:defRPr kumimoji="1" sz="28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ＭＳ Ｐゴシック" panose="020B0600070205080204" pitchFamily="50" charset="-128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defRPr kumimoji="1" sz="24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ＭＳ Ｐゴシック" panose="020B0600070205080204" pitchFamily="50" charset="-128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defRPr kumimoji="1"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ＭＳ Ｐゴシック" panose="020B0600070205080204" pitchFamily="50" charset="-128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defRPr kumimoji="1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ＭＳ Ｐゴシック" panose="020B0600070205080204" pitchFamily="50" charset="-128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defRPr kumimoji="1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ＭＳ Ｐゴシック" panose="020B0600070205080204" pitchFamily="50" charset="-128"/>
                        </a:defRPr>
                      </a:lvl5pPr>
                      <a:lvl6pPr marL="2514600" indent="-228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kumimoji="1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ＭＳ Ｐゴシック" panose="020B0600070205080204" pitchFamily="50" charset="-128"/>
                        </a:defRPr>
                      </a:lvl6pPr>
                      <a:lvl7pPr marL="2971800" indent="-228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kumimoji="1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ＭＳ Ｐゴシック" panose="020B0600070205080204" pitchFamily="50" charset="-128"/>
                        </a:defRPr>
                      </a:lvl7pPr>
                      <a:lvl8pPr marL="3429000" indent="-228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kumimoji="1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ＭＳ Ｐゴシック" panose="020B0600070205080204" pitchFamily="50" charset="-128"/>
                        </a:defRPr>
                      </a:lvl8pPr>
                      <a:lvl9pPr marL="3886200" indent="-228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kumimoji="1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ＭＳ Ｐゴシック" panose="020B0600070205080204" pitchFamily="50" charset="-128"/>
                        </a:defRPr>
                      </a:lvl9pPr>
                    </a:lstStyle>
                    <a:p>
                      <a:pPr marL="342900" marR="0" lvl="0" indent="-342900" algn="l" defTabSz="914400" rtl="0" eaLnBrk="1" fontAlgn="ctr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ja-JP" altLang="en-US" sz="2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ＭＳ Ｐゴシック" panose="020B0600070205080204" pitchFamily="50" charset="-128"/>
                          <a:ea typeface="ＭＳ Ｐゴシック" panose="020B0600070205080204" pitchFamily="50" charset="-128"/>
                        </a:rPr>
                        <a:t>　</a:t>
                      </a:r>
                      <a:endParaRPr kumimoji="1" lang="ja-JP" altLang="en-US" sz="20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ea typeface="ＭＳ Ｐゴシック" panose="020B0600070205080204" pitchFamily="50" charset="-128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 marL="342900" indent="-342900">
                        <a:spcBef>
                          <a:spcPct val="20000"/>
                        </a:spcBef>
                        <a:defRPr kumimoji="1" sz="28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ＭＳ Ｐゴシック" panose="020B0600070205080204" pitchFamily="50" charset="-128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defRPr kumimoji="1" sz="24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ＭＳ Ｐゴシック" panose="020B0600070205080204" pitchFamily="50" charset="-128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defRPr kumimoji="1"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ＭＳ Ｐゴシック" panose="020B0600070205080204" pitchFamily="50" charset="-128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defRPr kumimoji="1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ＭＳ Ｐゴシック" panose="020B0600070205080204" pitchFamily="50" charset="-128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defRPr kumimoji="1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ＭＳ Ｐゴシック" panose="020B0600070205080204" pitchFamily="50" charset="-128"/>
                        </a:defRPr>
                      </a:lvl5pPr>
                      <a:lvl6pPr marL="2514600" indent="-228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kumimoji="1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ＭＳ Ｐゴシック" panose="020B0600070205080204" pitchFamily="50" charset="-128"/>
                        </a:defRPr>
                      </a:lvl6pPr>
                      <a:lvl7pPr marL="2971800" indent="-228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kumimoji="1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ＭＳ Ｐゴシック" panose="020B0600070205080204" pitchFamily="50" charset="-128"/>
                        </a:defRPr>
                      </a:lvl7pPr>
                      <a:lvl8pPr marL="3429000" indent="-228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kumimoji="1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ＭＳ Ｐゴシック" panose="020B0600070205080204" pitchFamily="50" charset="-128"/>
                        </a:defRPr>
                      </a:lvl8pPr>
                      <a:lvl9pPr marL="3886200" indent="-228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kumimoji="1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ＭＳ Ｐゴシック" panose="020B0600070205080204" pitchFamily="50" charset="-128"/>
                        </a:defRPr>
                      </a:lvl9pPr>
                    </a:lstStyle>
                    <a:p>
                      <a:pPr marL="342900" marR="0" lvl="0" indent="-342900" algn="l" defTabSz="914400" rtl="0" eaLnBrk="1" fontAlgn="ctr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ja-JP" altLang="en-US" sz="20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ＭＳ Ｐゴシック" panose="020B0600070205080204" pitchFamily="50" charset="-128"/>
                          <a:ea typeface="ＭＳ Ｐゴシック" panose="020B0600070205080204" pitchFamily="50" charset="-128"/>
                        </a:rPr>
                        <a:t>計</a:t>
                      </a:r>
                      <a:endParaRPr kumimoji="1" lang="ja-JP" altLang="en-US" sz="20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ea typeface="ＭＳ Ｐゴシック" panose="020B0600070205080204" pitchFamily="50" charset="-128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 marL="342900" indent="-342900">
                        <a:spcBef>
                          <a:spcPct val="20000"/>
                        </a:spcBef>
                        <a:defRPr kumimoji="1" sz="28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ＭＳ Ｐゴシック" panose="020B0600070205080204" pitchFamily="50" charset="-128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defRPr kumimoji="1" sz="24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ＭＳ Ｐゴシック" panose="020B0600070205080204" pitchFamily="50" charset="-128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defRPr kumimoji="1"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ＭＳ Ｐゴシック" panose="020B0600070205080204" pitchFamily="50" charset="-128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defRPr kumimoji="1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ＭＳ Ｐゴシック" panose="020B0600070205080204" pitchFamily="50" charset="-128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defRPr kumimoji="1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ＭＳ Ｐゴシック" panose="020B0600070205080204" pitchFamily="50" charset="-128"/>
                        </a:defRPr>
                      </a:lvl5pPr>
                      <a:lvl6pPr marL="2514600" indent="-228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kumimoji="1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ＭＳ Ｐゴシック" panose="020B0600070205080204" pitchFamily="50" charset="-128"/>
                        </a:defRPr>
                      </a:lvl6pPr>
                      <a:lvl7pPr marL="2971800" indent="-228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kumimoji="1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ＭＳ Ｐゴシック" panose="020B0600070205080204" pitchFamily="50" charset="-128"/>
                        </a:defRPr>
                      </a:lvl7pPr>
                      <a:lvl8pPr marL="3429000" indent="-228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kumimoji="1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ＭＳ Ｐゴシック" panose="020B0600070205080204" pitchFamily="50" charset="-128"/>
                        </a:defRPr>
                      </a:lvl8pPr>
                      <a:lvl9pPr marL="3886200" indent="-228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kumimoji="1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ＭＳ Ｐゴシック" panose="020B0600070205080204" pitchFamily="50" charset="-128"/>
                        </a:defRPr>
                      </a:lvl9pPr>
                    </a:lstStyle>
                    <a:p>
                      <a:pPr marL="342900" marR="0" lvl="0" indent="-342900" algn="l" defTabSz="914400" rtl="0" eaLnBrk="1" fontAlgn="ctr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ja-JP" altLang="en-US" sz="20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ＭＳ Ｐゴシック" panose="020B0600070205080204" pitchFamily="50" charset="-128"/>
                          <a:ea typeface="ＭＳ Ｐゴシック" panose="020B0600070205080204" pitchFamily="50" charset="-128"/>
                        </a:rPr>
                        <a:t>第一子</a:t>
                      </a:r>
                      <a:endParaRPr kumimoji="1" lang="ja-JP" altLang="en-US" sz="20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ea typeface="ＭＳ Ｐゴシック" panose="020B0600070205080204" pitchFamily="50" charset="-128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 marL="342900" indent="-342900">
                        <a:spcBef>
                          <a:spcPct val="20000"/>
                        </a:spcBef>
                        <a:defRPr kumimoji="1" sz="28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ＭＳ Ｐゴシック" panose="020B0600070205080204" pitchFamily="50" charset="-128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defRPr kumimoji="1" sz="24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ＭＳ Ｐゴシック" panose="020B0600070205080204" pitchFamily="50" charset="-128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defRPr kumimoji="1"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ＭＳ Ｐゴシック" panose="020B0600070205080204" pitchFamily="50" charset="-128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defRPr kumimoji="1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ＭＳ Ｐゴシック" panose="020B0600070205080204" pitchFamily="50" charset="-128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defRPr kumimoji="1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ＭＳ Ｐゴシック" panose="020B0600070205080204" pitchFamily="50" charset="-128"/>
                        </a:defRPr>
                      </a:lvl5pPr>
                      <a:lvl6pPr marL="2514600" indent="-228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kumimoji="1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ＭＳ Ｐゴシック" panose="020B0600070205080204" pitchFamily="50" charset="-128"/>
                        </a:defRPr>
                      </a:lvl6pPr>
                      <a:lvl7pPr marL="2971800" indent="-228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kumimoji="1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ＭＳ Ｐゴシック" panose="020B0600070205080204" pitchFamily="50" charset="-128"/>
                        </a:defRPr>
                      </a:lvl7pPr>
                      <a:lvl8pPr marL="3429000" indent="-228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kumimoji="1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ＭＳ Ｐゴシック" panose="020B0600070205080204" pitchFamily="50" charset="-128"/>
                        </a:defRPr>
                      </a:lvl8pPr>
                      <a:lvl9pPr marL="3886200" indent="-228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kumimoji="1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ＭＳ Ｐゴシック" panose="020B0600070205080204" pitchFamily="50" charset="-128"/>
                        </a:defRPr>
                      </a:lvl9pPr>
                    </a:lstStyle>
                    <a:p>
                      <a:pPr marL="342900" marR="0" lvl="0" indent="-342900" algn="l" defTabSz="914400" rtl="0" eaLnBrk="1" fontAlgn="ctr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ja-JP" altLang="en-US" sz="20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ＭＳ Ｐゴシック" panose="020B0600070205080204" pitchFamily="50" charset="-128"/>
                          <a:ea typeface="ＭＳ Ｐゴシック" panose="020B0600070205080204" pitchFamily="50" charset="-128"/>
                        </a:rPr>
                        <a:t>第二子</a:t>
                      </a:r>
                      <a:endParaRPr kumimoji="1" lang="ja-JP" altLang="en-US" sz="20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ea typeface="ＭＳ Ｐゴシック" panose="020B0600070205080204" pitchFamily="50" charset="-128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 marL="342900" indent="-342900">
                        <a:spcBef>
                          <a:spcPct val="20000"/>
                        </a:spcBef>
                        <a:defRPr kumimoji="1" sz="28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ＭＳ Ｐゴシック" panose="020B0600070205080204" pitchFamily="50" charset="-128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defRPr kumimoji="1" sz="24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ＭＳ Ｐゴシック" panose="020B0600070205080204" pitchFamily="50" charset="-128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defRPr kumimoji="1"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ＭＳ Ｐゴシック" panose="020B0600070205080204" pitchFamily="50" charset="-128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defRPr kumimoji="1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ＭＳ Ｐゴシック" panose="020B0600070205080204" pitchFamily="50" charset="-128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defRPr kumimoji="1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ＭＳ Ｐゴシック" panose="020B0600070205080204" pitchFamily="50" charset="-128"/>
                        </a:defRPr>
                      </a:lvl5pPr>
                      <a:lvl6pPr marL="2514600" indent="-228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kumimoji="1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ＭＳ Ｐゴシック" panose="020B0600070205080204" pitchFamily="50" charset="-128"/>
                        </a:defRPr>
                      </a:lvl6pPr>
                      <a:lvl7pPr marL="2971800" indent="-228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kumimoji="1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ＭＳ Ｐゴシック" panose="020B0600070205080204" pitchFamily="50" charset="-128"/>
                        </a:defRPr>
                      </a:lvl7pPr>
                      <a:lvl8pPr marL="3429000" indent="-228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kumimoji="1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ＭＳ Ｐゴシック" panose="020B0600070205080204" pitchFamily="50" charset="-128"/>
                        </a:defRPr>
                      </a:lvl8pPr>
                      <a:lvl9pPr marL="3886200" indent="-228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kumimoji="1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ＭＳ Ｐゴシック" panose="020B0600070205080204" pitchFamily="50" charset="-128"/>
                        </a:defRPr>
                      </a:lvl9pPr>
                    </a:lstStyle>
                    <a:p>
                      <a:pPr marL="342900" marR="0" lvl="0" indent="-342900" algn="l" defTabSz="914400" rtl="0" eaLnBrk="1" fontAlgn="ctr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ja-JP" altLang="en-US" sz="20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ＭＳ Ｐゴシック" panose="020B0600070205080204" pitchFamily="50" charset="-128"/>
                          <a:ea typeface="ＭＳ Ｐゴシック" panose="020B0600070205080204" pitchFamily="50" charset="-128"/>
                        </a:rPr>
                        <a:t>第三子</a:t>
                      </a:r>
                      <a:endParaRPr kumimoji="1" lang="ja-JP" altLang="en-US" sz="20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ea typeface="ＭＳ Ｐゴシック" panose="020B0600070205080204" pitchFamily="50" charset="-128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1028700">
                <a:tc>
                  <a:txBody>
                    <a:bodyPr/>
                    <a:lstStyle>
                      <a:lvl1pPr marL="342900" indent="-342900">
                        <a:spcBef>
                          <a:spcPct val="20000"/>
                        </a:spcBef>
                        <a:defRPr kumimoji="1" sz="28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ＭＳ Ｐゴシック" panose="020B0600070205080204" pitchFamily="50" charset="-128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defRPr kumimoji="1" sz="24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ＭＳ Ｐゴシック" panose="020B0600070205080204" pitchFamily="50" charset="-128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defRPr kumimoji="1"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ＭＳ Ｐゴシック" panose="020B0600070205080204" pitchFamily="50" charset="-128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defRPr kumimoji="1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ＭＳ Ｐゴシック" panose="020B0600070205080204" pitchFamily="50" charset="-128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defRPr kumimoji="1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ＭＳ Ｐゴシック" panose="020B0600070205080204" pitchFamily="50" charset="-128"/>
                        </a:defRPr>
                      </a:lvl5pPr>
                      <a:lvl6pPr marL="2514600" indent="-228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kumimoji="1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ＭＳ Ｐゴシック" panose="020B0600070205080204" pitchFamily="50" charset="-128"/>
                        </a:defRPr>
                      </a:lvl6pPr>
                      <a:lvl7pPr marL="2971800" indent="-228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kumimoji="1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ＭＳ Ｐゴシック" panose="020B0600070205080204" pitchFamily="50" charset="-128"/>
                        </a:defRPr>
                      </a:lvl7pPr>
                      <a:lvl8pPr marL="3429000" indent="-228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kumimoji="1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ＭＳ Ｐゴシック" panose="020B0600070205080204" pitchFamily="50" charset="-128"/>
                        </a:defRPr>
                      </a:lvl8pPr>
                      <a:lvl9pPr marL="3886200" indent="-228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kumimoji="1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ＭＳ Ｐゴシック" panose="020B0600070205080204" pitchFamily="50" charset="-128"/>
                        </a:defRPr>
                      </a:lvl9pPr>
                    </a:lstStyle>
                    <a:p>
                      <a:pPr marL="342900" marR="0" lvl="0" indent="-342900" algn="r" defTabSz="914400" rtl="0" eaLnBrk="1" fontAlgn="ctr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en-US" altLang="ja-JP" sz="20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ＭＳ Ｐゴシック" panose="020B0600070205080204" pitchFamily="50" charset="-128"/>
                          <a:ea typeface="ＭＳ Ｐゴシック" panose="020B0600070205080204" pitchFamily="50" charset="-128"/>
                        </a:rPr>
                        <a:t>1990</a:t>
                      </a:r>
                      <a:endParaRPr kumimoji="1" lang="en-US" altLang="ja-JP" sz="20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ea typeface="ＭＳ Ｐゴシック" panose="020B0600070205080204" pitchFamily="50" charset="-128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 marL="342900" indent="-342900">
                        <a:spcBef>
                          <a:spcPct val="20000"/>
                        </a:spcBef>
                        <a:defRPr kumimoji="1" sz="28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ＭＳ Ｐゴシック" panose="020B0600070205080204" pitchFamily="50" charset="-128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defRPr kumimoji="1" sz="24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ＭＳ Ｐゴシック" panose="020B0600070205080204" pitchFamily="50" charset="-128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defRPr kumimoji="1"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ＭＳ Ｐゴシック" panose="020B0600070205080204" pitchFamily="50" charset="-128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defRPr kumimoji="1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ＭＳ Ｐゴシック" panose="020B0600070205080204" pitchFamily="50" charset="-128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defRPr kumimoji="1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ＭＳ Ｐゴシック" panose="020B0600070205080204" pitchFamily="50" charset="-128"/>
                        </a:defRPr>
                      </a:lvl5pPr>
                      <a:lvl6pPr marL="2514600" indent="-228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kumimoji="1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ＭＳ Ｐゴシック" panose="020B0600070205080204" pitchFamily="50" charset="-128"/>
                        </a:defRPr>
                      </a:lvl6pPr>
                      <a:lvl7pPr marL="2971800" indent="-228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kumimoji="1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ＭＳ Ｐゴシック" panose="020B0600070205080204" pitchFamily="50" charset="-128"/>
                        </a:defRPr>
                      </a:lvl7pPr>
                      <a:lvl8pPr marL="3429000" indent="-228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kumimoji="1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ＭＳ Ｐゴシック" panose="020B0600070205080204" pitchFamily="50" charset="-128"/>
                        </a:defRPr>
                      </a:lvl8pPr>
                      <a:lvl9pPr marL="3886200" indent="-228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kumimoji="1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ＭＳ Ｐゴシック" panose="020B0600070205080204" pitchFamily="50" charset="-128"/>
                        </a:defRPr>
                      </a:lvl9pPr>
                    </a:lstStyle>
                    <a:p>
                      <a:pPr marL="342900" marR="0" lvl="0" indent="-342900" algn="r" defTabSz="914400" rtl="0" eaLnBrk="1" fontAlgn="ctr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en-US" altLang="ja-JP" sz="2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ＭＳ Ｐゴシック" panose="020B0600070205080204" pitchFamily="50" charset="-128"/>
                          <a:ea typeface="ＭＳ Ｐゴシック" panose="020B0600070205080204" pitchFamily="50" charset="-128"/>
                        </a:rPr>
                        <a:t>111.3</a:t>
                      </a:r>
                      <a:endParaRPr kumimoji="1" lang="en-US" altLang="ja-JP" sz="20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ea typeface="ＭＳ Ｐゴシック" panose="020B0600070205080204" pitchFamily="50" charset="-128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 marL="342900" indent="-342900">
                        <a:spcBef>
                          <a:spcPct val="20000"/>
                        </a:spcBef>
                        <a:defRPr kumimoji="1" sz="28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ＭＳ Ｐゴシック" panose="020B0600070205080204" pitchFamily="50" charset="-128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defRPr kumimoji="1" sz="24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ＭＳ Ｐゴシック" panose="020B0600070205080204" pitchFamily="50" charset="-128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defRPr kumimoji="1"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ＭＳ Ｐゴシック" panose="020B0600070205080204" pitchFamily="50" charset="-128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defRPr kumimoji="1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ＭＳ Ｐゴシック" panose="020B0600070205080204" pitchFamily="50" charset="-128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defRPr kumimoji="1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ＭＳ Ｐゴシック" panose="020B0600070205080204" pitchFamily="50" charset="-128"/>
                        </a:defRPr>
                      </a:lvl5pPr>
                      <a:lvl6pPr marL="2514600" indent="-228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kumimoji="1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ＭＳ Ｐゴシック" panose="020B0600070205080204" pitchFamily="50" charset="-128"/>
                        </a:defRPr>
                      </a:lvl6pPr>
                      <a:lvl7pPr marL="2971800" indent="-228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kumimoji="1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ＭＳ Ｐゴシック" panose="020B0600070205080204" pitchFamily="50" charset="-128"/>
                        </a:defRPr>
                      </a:lvl7pPr>
                      <a:lvl8pPr marL="3429000" indent="-228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kumimoji="1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ＭＳ Ｐゴシック" panose="020B0600070205080204" pitchFamily="50" charset="-128"/>
                        </a:defRPr>
                      </a:lvl8pPr>
                      <a:lvl9pPr marL="3886200" indent="-228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kumimoji="1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ＭＳ Ｐゴシック" panose="020B0600070205080204" pitchFamily="50" charset="-128"/>
                        </a:defRPr>
                      </a:lvl9pPr>
                    </a:lstStyle>
                    <a:p>
                      <a:pPr marL="342900" marR="0" lvl="0" indent="-342900" algn="r" defTabSz="914400" rtl="0" eaLnBrk="1" fontAlgn="ctr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en-US" altLang="ja-JP" sz="20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ＭＳ Ｐゴシック" panose="020B0600070205080204" pitchFamily="50" charset="-128"/>
                          <a:ea typeface="ＭＳ Ｐゴシック" panose="020B0600070205080204" pitchFamily="50" charset="-128"/>
                        </a:rPr>
                        <a:t>105.2</a:t>
                      </a:r>
                      <a:endParaRPr kumimoji="1" lang="en-US" altLang="ja-JP" sz="20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ea typeface="ＭＳ Ｐゴシック" panose="020B0600070205080204" pitchFamily="50" charset="-128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 marL="342900" indent="-342900">
                        <a:spcBef>
                          <a:spcPct val="20000"/>
                        </a:spcBef>
                        <a:defRPr kumimoji="1" sz="28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ＭＳ Ｐゴシック" panose="020B0600070205080204" pitchFamily="50" charset="-128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defRPr kumimoji="1" sz="24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ＭＳ Ｐゴシック" panose="020B0600070205080204" pitchFamily="50" charset="-128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defRPr kumimoji="1"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ＭＳ Ｐゴシック" panose="020B0600070205080204" pitchFamily="50" charset="-128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defRPr kumimoji="1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ＭＳ Ｐゴシック" panose="020B0600070205080204" pitchFamily="50" charset="-128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defRPr kumimoji="1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ＭＳ Ｐゴシック" panose="020B0600070205080204" pitchFamily="50" charset="-128"/>
                        </a:defRPr>
                      </a:lvl5pPr>
                      <a:lvl6pPr marL="2514600" indent="-228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kumimoji="1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ＭＳ Ｐゴシック" panose="020B0600070205080204" pitchFamily="50" charset="-128"/>
                        </a:defRPr>
                      </a:lvl6pPr>
                      <a:lvl7pPr marL="2971800" indent="-228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kumimoji="1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ＭＳ Ｐゴシック" panose="020B0600070205080204" pitchFamily="50" charset="-128"/>
                        </a:defRPr>
                      </a:lvl7pPr>
                      <a:lvl8pPr marL="3429000" indent="-228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kumimoji="1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ＭＳ Ｐゴシック" panose="020B0600070205080204" pitchFamily="50" charset="-128"/>
                        </a:defRPr>
                      </a:lvl8pPr>
                      <a:lvl9pPr marL="3886200" indent="-228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kumimoji="1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ＭＳ Ｐゴシック" panose="020B0600070205080204" pitchFamily="50" charset="-128"/>
                        </a:defRPr>
                      </a:lvl9pPr>
                    </a:lstStyle>
                    <a:p>
                      <a:pPr marL="342900" marR="0" lvl="0" indent="-342900" algn="r" defTabSz="914400" rtl="0" eaLnBrk="1" fontAlgn="ctr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en-US" altLang="ja-JP" sz="20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ＭＳ Ｐゴシック" panose="020B0600070205080204" pitchFamily="50" charset="-128"/>
                          <a:ea typeface="ＭＳ Ｐゴシック" panose="020B0600070205080204" pitchFamily="50" charset="-128"/>
                        </a:rPr>
                        <a:t>121.0 </a:t>
                      </a:r>
                      <a:endParaRPr kumimoji="1" lang="en-US" altLang="ja-JP" sz="20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ea typeface="ＭＳ Ｐゴシック" panose="020B0600070205080204" pitchFamily="50" charset="-128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 marL="342900" indent="-342900">
                        <a:spcBef>
                          <a:spcPct val="20000"/>
                        </a:spcBef>
                        <a:defRPr kumimoji="1" sz="28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ＭＳ Ｐゴシック" panose="020B0600070205080204" pitchFamily="50" charset="-128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defRPr kumimoji="1" sz="24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ＭＳ Ｐゴシック" panose="020B0600070205080204" pitchFamily="50" charset="-128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defRPr kumimoji="1"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ＭＳ Ｐゴシック" panose="020B0600070205080204" pitchFamily="50" charset="-128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defRPr kumimoji="1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ＭＳ Ｐゴシック" panose="020B0600070205080204" pitchFamily="50" charset="-128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defRPr kumimoji="1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ＭＳ Ｐゴシック" panose="020B0600070205080204" pitchFamily="50" charset="-128"/>
                        </a:defRPr>
                      </a:lvl5pPr>
                      <a:lvl6pPr marL="2514600" indent="-228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kumimoji="1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ＭＳ Ｐゴシック" panose="020B0600070205080204" pitchFamily="50" charset="-128"/>
                        </a:defRPr>
                      </a:lvl6pPr>
                      <a:lvl7pPr marL="2971800" indent="-228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kumimoji="1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ＭＳ Ｐゴシック" panose="020B0600070205080204" pitchFamily="50" charset="-128"/>
                        </a:defRPr>
                      </a:lvl7pPr>
                      <a:lvl8pPr marL="3429000" indent="-228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kumimoji="1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ＭＳ Ｐゴシック" panose="020B0600070205080204" pitchFamily="50" charset="-128"/>
                        </a:defRPr>
                      </a:lvl8pPr>
                      <a:lvl9pPr marL="3886200" indent="-228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kumimoji="1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ＭＳ Ｐゴシック" panose="020B0600070205080204" pitchFamily="50" charset="-128"/>
                        </a:defRPr>
                      </a:lvl9pPr>
                    </a:lstStyle>
                    <a:p>
                      <a:pPr marL="342900" marR="0" lvl="0" indent="-342900" algn="r" defTabSz="914400" rtl="0" eaLnBrk="1" fontAlgn="ctr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en-US" altLang="ja-JP" sz="20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ＭＳ Ｐゴシック" panose="020B0600070205080204" pitchFamily="50" charset="-128"/>
                          <a:ea typeface="ＭＳ Ｐゴシック" panose="020B0600070205080204" pitchFamily="50" charset="-128"/>
                        </a:rPr>
                        <a:t>127.0 </a:t>
                      </a:r>
                      <a:endParaRPr kumimoji="1" lang="en-US" altLang="ja-JP" sz="20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ea typeface="ＭＳ Ｐゴシック" panose="020B0600070205080204" pitchFamily="50" charset="-128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1028700">
                <a:tc>
                  <a:txBody>
                    <a:bodyPr/>
                    <a:lstStyle>
                      <a:lvl1pPr marL="342900" indent="-342900">
                        <a:spcBef>
                          <a:spcPct val="20000"/>
                        </a:spcBef>
                        <a:defRPr kumimoji="1" sz="28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ＭＳ Ｐゴシック" panose="020B0600070205080204" pitchFamily="50" charset="-128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defRPr kumimoji="1" sz="24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ＭＳ Ｐゴシック" panose="020B0600070205080204" pitchFamily="50" charset="-128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defRPr kumimoji="1"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ＭＳ Ｐゴシック" panose="020B0600070205080204" pitchFamily="50" charset="-128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defRPr kumimoji="1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ＭＳ Ｐゴシック" panose="020B0600070205080204" pitchFamily="50" charset="-128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defRPr kumimoji="1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ＭＳ Ｐゴシック" panose="020B0600070205080204" pitchFamily="50" charset="-128"/>
                        </a:defRPr>
                      </a:lvl5pPr>
                      <a:lvl6pPr marL="2514600" indent="-228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kumimoji="1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ＭＳ Ｐゴシック" panose="020B0600070205080204" pitchFamily="50" charset="-128"/>
                        </a:defRPr>
                      </a:lvl6pPr>
                      <a:lvl7pPr marL="2971800" indent="-228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kumimoji="1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ＭＳ Ｐゴシック" panose="020B0600070205080204" pitchFamily="50" charset="-128"/>
                        </a:defRPr>
                      </a:lvl7pPr>
                      <a:lvl8pPr marL="3429000" indent="-228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kumimoji="1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ＭＳ Ｐゴシック" panose="020B0600070205080204" pitchFamily="50" charset="-128"/>
                        </a:defRPr>
                      </a:lvl8pPr>
                      <a:lvl9pPr marL="3886200" indent="-228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kumimoji="1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ＭＳ Ｐゴシック" panose="020B0600070205080204" pitchFamily="50" charset="-128"/>
                        </a:defRPr>
                      </a:lvl9pPr>
                    </a:lstStyle>
                    <a:p>
                      <a:pPr marL="342900" marR="0" lvl="0" indent="-342900" algn="r" defTabSz="914400" rtl="0" eaLnBrk="1" fontAlgn="ctr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en-US" altLang="ja-JP" sz="20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ＭＳ Ｐゴシック" panose="020B0600070205080204" pitchFamily="50" charset="-128"/>
                          <a:ea typeface="ＭＳ Ｐゴシック" panose="020B0600070205080204" pitchFamily="50" charset="-128"/>
                        </a:rPr>
                        <a:t>2000</a:t>
                      </a:r>
                      <a:endParaRPr kumimoji="1" lang="en-US" altLang="ja-JP" sz="20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ea typeface="ＭＳ Ｐゴシック" panose="020B0600070205080204" pitchFamily="50" charset="-128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 marL="342900" indent="-342900">
                        <a:spcBef>
                          <a:spcPct val="20000"/>
                        </a:spcBef>
                        <a:defRPr kumimoji="1" sz="28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ＭＳ Ｐゴシック" panose="020B0600070205080204" pitchFamily="50" charset="-128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defRPr kumimoji="1" sz="24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ＭＳ Ｐゴシック" panose="020B0600070205080204" pitchFamily="50" charset="-128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defRPr kumimoji="1"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ＭＳ Ｐゴシック" panose="020B0600070205080204" pitchFamily="50" charset="-128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defRPr kumimoji="1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ＭＳ Ｐゴシック" panose="020B0600070205080204" pitchFamily="50" charset="-128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defRPr kumimoji="1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ＭＳ Ｐゴシック" panose="020B0600070205080204" pitchFamily="50" charset="-128"/>
                        </a:defRPr>
                      </a:lvl5pPr>
                      <a:lvl6pPr marL="2514600" indent="-228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kumimoji="1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ＭＳ Ｐゴシック" panose="020B0600070205080204" pitchFamily="50" charset="-128"/>
                        </a:defRPr>
                      </a:lvl6pPr>
                      <a:lvl7pPr marL="2971800" indent="-228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kumimoji="1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ＭＳ Ｐゴシック" panose="020B0600070205080204" pitchFamily="50" charset="-128"/>
                        </a:defRPr>
                      </a:lvl7pPr>
                      <a:lvl8pPr marL="3429000" indent="-228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kumimoji="1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ＭＳ Ｐゴシック" panose="020B0600070205080204" pitchFamily="50" charset="-128"/>
                        </a:defRPr>
                      </a:lvl8pPr>
                      <a:lvl9pPr marL="3886200" indent="-228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kumimoji="1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ＭＳ Ｐゴシック" panose="020B0600070205080204" pitchFamily="50" charset="-128"/>
                        </a:defRPr>
                      </a:lvl9pPr>
                    </a:lstStyle>
                    <a:p>
                      <a:pPr marL="342900" marR="0" lvl="0" indent="-342900" algn="r" defTabSz="914400" rtl="0" eaLnBrk="1" fontAlgn="ctr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en-US" altLang="ja-JP" sz="20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ＭＳ Ｐゴシック" panose="020B0600070205080204" pitchFamily="50" charset="-128"/>
                          <a:ea typeface="ＭＳ Ｐゴシック" panose="020B0600070205080204" pitchFamily="50" charset="-128"/>
                        </a:rPr>
                        <a:t>116.9</a:t>
                      </a:r>
                      <a:endParaRPr kumimoji="1" lang="en-US" altLang="ja-JP" sz="20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ea typeface="ＭＳ Ｐゴシック" panose="020B0600070205080204" pitchFamily="50" charset="-128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 marL="342900" indent="-342900">
                        <a:spcBef>
                          <a:spcPct val="20000"/>
                        </a:spcBef>
                        <a:defRPr kumimoji="1" sz="28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ＭＳ Ｐゴシック" panose="020B0600070205080204" pitchFamily="50" charset="-128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defRPr kumimoji="1" sz="24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ＭＳ Ｐゴシック" panose="020B0600070205080204" pitchFamily="50" charset="-128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defRPr kumimoji="1"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ＭＳ Ｐゴシック" panose="020B0600070205080204" pitchFamily="50" charset="-128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defRPr kumimoji="1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ＭＳ Ｐゴシック" panose="020B0600070205080204" pitchFamily="50" charset="-128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defRPr kumimoji="1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ＭＳ Ｐゴシック" panose="020B0600070205080204" pitchFamily="50" charset="-128"/>
                        </a:defRPr>
                      </a:lvl5pPr>
                      <a:lvl6pPr marL="2514600" indent="-228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kumimoji="1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ＭＳ Ｐゴシック" panose="020B0600070205080204" pitchFamily="50" charset="-128"/>
                        </a:defRPr>
                      </a:lvl6pPr>
                      <a:lvl7pPr marL="2971800" indent="-228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kumimoji="1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ＭＳ Ｐゴシック" panose="020B0600070205080204" pitchFamily="50" charset="-128"/>
                        </a:defRPr>
                      </a:lvl7pPr>
                      <a:lvl8pPr marL="3429000" indent="-228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kumimoji="1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ＭＳ Ｐゴシック" panose="020B0600070205080204" pitchFamily="50" charset="-128"/>
                        </a:defRPr>
                      </a:lvl8pPr>
                      <a:lvl9pPr marL="3886200" indent="-228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kumimoji="1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ＭＳ Ｐゴシック" panose="020B0600070205080204" pitchFamily="50" charset="-128"/>
                        </a:defRPr>
                      </a:lvl9pPr>
                    </a:lstStyle>
                    <a:p>
                      <a:pPr marL="342900" marR="0" lvl="0" indent="-342900" algn="r" defTabSz="914400" rtl="0" eaLnBrk="1" fontAlgn="ctr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en-US" altLang="ja-JP" sz="20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ＭＳ Ｐゴシック" panose="020B0600070205080204" pitchFamily="50" charset="-128"/>
                          <a:ea typeface="ＭＳ Ｐゴシック" panose="020B0600070205080204" pitchFamily="50" charset="-128"/>
                        </a:rPr>
                        <a:t>107.1</a:t>
                      </a:r>
                      <a:endParaRPr kumimoji="1" lang="en-US" altLang="ja-JP" sz="20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ea typeface="ＭＳ Ｐゴシック" panose="020B0600070205080204" pitchFamily="50" charset="-128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 marL="342900" indent="-342900">
                        <a:spcBef>
                          <a:spcPct val="20000"/>
                        </a:spcBef>
                        <a:defRPr kumimoji="1" sz="28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ＭＳ Ｐゴシック" panose="020B0600070205080204" pitchFamily="50" charset="-128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defRPr kumimoji="1" sz="24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ＭＳ Ｐゴシック" panose="020B0600070205080204" pitchFamily="50" charset="-128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defRPr kumimoji="1"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ＭＳ Ｐゴシック" panose="020B0600070205080204" pitchFamily="50" charset="-128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defRPr kumimoji="1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ＭＳ Ｐゴシック" panose="020B0600070205080204" pitchFamily="50" charset="-128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defRPr kumimoji="1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ＭＳ Ｐゴシック" panose="020B0600070205080204" pitchFamily="50" charset="-128"/>
                        </a:defRPr>
                      </a:lvl5pPr>
                      <a:lvl6pPr marL="2514600" indent="-228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kumimoji="1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ＭＳ Ｐゴシック" panose="020B0600070205080204" pitchFamily="50" charset="-128"/>
                        </a:defRPr>
                      </a:lvl6pPr>
                      <a:lvl7pPr marL="2971800" indent="-228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kumimoji="1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ＭＳ Ｐゴシック" panose="020B0600070205080204" pitchFamily="50" charset="-128"/>
                        </a:defRPr>
                      </a:lvl7pPr>
                      <a:lvl8pPr marL="3429000" indent="-228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kumimoji="1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ＭＳ Ｐゴシック" panose="020B0600070205080204" pitchFamily="50" charset="-128"/>
                        </a:defRPr>
                      </a:lvl8pPr>
                      <a:lvl9pPr marL="3886200" indent="-228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kumimoji="1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ＭＳ Ｐゴシック" panose="020B0600070205080204" pitchFamily="50" charset="-128"/>
                        </a:defRPr>
                      </a:lvl9pPr>
                    </a:lstStyle>
                    <a:p>
                      <a:pPr marL="342900" marR="0" lvl="0" indent="-342900" algn="r" defTabSz="914400" rtl="0" eaLnBrk="1" fontAlgn="ctr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en-US" altLang="ja-JP" sz="20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ＭＳ Ｐゴシック" panose="020B0600070205080204" pitchFamily="50" charset="-128"/>
                          <a:ea typeface="ＭＳ Ｐゴシック" panose="020B0600070205080204" pitchFamily="50" charset="-128"/>
                        </a:rPr>
                        <a:t>151.9</a:t>
                      </a:r>
                      <a:endParaRPr kumimoji="1" lang="en-US" altLang="ja-JP" sz="20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ea typeface="ＭＳ Ｐゴシック" panose="020B0600070205080204" pitchFamily="50" charset="-128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 marL="342900" indent="-342900">
                        <a:spcBef>
                          <a:spcPct val="20000"/>
                        </a:spcBef>
                        <a:defRPr kumimoji="1" sz="28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ＭＳ Ｐゴシック" panose="020B0600070205080204" pitchFamily="50" charset="-128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defRPr kumimoji="1" sz="24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ＭＳ Ｐゴシック" panose="020B0600070205080204" pitchFamily="50" charset="-128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defRPr kumimoji="1"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ＭＳ Ｐゴシック" panose="020B0600070205080204" pitchFamily="50" charset="-128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defRPr kumimoji="1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ＭＳ Ｐゴシック" panose="020B0600070205080204" pitchFamily="50" charset="-128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defRPr kumimoji="1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ＭＳ Ｐゴシック" panose="020B0600070205080204" pitchFamily="50" charset="-128"/>
                        </a:defRPr>
                      </a:lvl5pPr>
                      <a:lvl6pPr marL="2514600" indent="-228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kumimoji="1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ＭＳ Ｐゴシック" panose="020B0600070205080204" pitchFamily="50" charset="-128"/>
                        </a:defRPr>
                      </a:lvl6pPr>
                      <a:lvl7pPr marL="2971800" indent="-228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kumimoji="1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ＭＳ Ｐゴシック" panose="020B0600070205080204" pitchFamily="50" charset="-128"/>
                        </a:defRPr>
                      </a:lvl7pPr>
                      <a:lvl8pPr marL="3429000" indent="-228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kumimoji="1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ＭＳ Ｐゴシック" panose="020B0600070205080204" pitchFamily="50" charset="-128"/>
                        </a:defRPr>
                      </a:lvl8pPr>
                      <a:lvl9pPr marL="3886200" indent="-228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kumimoji="1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ＭＳ Ｐゴシック" panose="020B0600070205080204" pitchFamily="50" charset="-128"/>
                        </a:defRPr>
                      </a:lvl9pPr>
                    </a:lstStyle>
                    <a:p>
                      <a:pPr marL="342900" marR="0" lvl="0" indent="-342900" algn="r" defTabSz="914400" rtl="0" eaLnBrk="1" fontAlgn="ctr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en-US" altLang="ja-JP" sz="20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ＭＳ Ｐゴシック" panose="020B0600070205080204" pitchFamily="50" charset="-128"/>
                          <a:ea typeface="ＭＳ Ｐゴシック" panose="020B0600070205080204" pitchFamily="50" charset="-128"/>
                        </a:rPr>
                        <a:t>159.4</a:t>
                      </a:r>
                      <a:endParaRPr kumimoji="1" lang="en-US" altLang="ja-JP" sz="20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ea typeface="ＭＳ Ｐゴシック" panose="020B0600070205080204" pitchFamily="50" charset="-128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1028700">
                <a:tc>
                  <a:txBody>
                    <a:bodyPr/>
                    <a:lstStyle>
                      <a:lvl1pPr marL="342900" indent="-342900">
                        <a:spcBef>
                          <a:spcPct val="20000"/>
                        </a:spcBef>
                        <a:defRPr kumimoji="1" sz="28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ＭＳ Ｐゴシック" panose="020B0600070205080204" pitchFamily="50" charset="-128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defRPr kumimoji="1" sz="24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ＭＳ Ｐゴシック" panose="020B0600070205080204" pitchFamily="50" charset="-128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defRPr kumimoji="1"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ＭＳ Ｐゴシック" panose="020B0600070205080204" pitchFamily="50" charset="-128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defRPr kumimoji="1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ＭＳ Ｐゴシック" panose="020B0600070205080204" pitchFamily="50" charset="-128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defRPr kumimoji="1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ＭＳ Ｐゴシック" panose="020B0600070205080204" pitchFamily="50" charset="-128"/>
                        </a:defRPr>
                      </a:lvl5pPr>
                      <a:lvl6pPr marL="2514600" indent="-228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kumimoji="1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ＭＳ Ｐゴシック" panose="020B0600070205080204" pitchFamily="50" charset="-128"/>
                        </a:defRPr>
                      </a:lvl6pPr>
                      <a:lvl7pPr marL="2971800" indent="-228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kumimoji="1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ＭＳ Ｐゴシック" panose="020B0600070205080204" pitchFamily="50" charset="-128"/>
                        </a:defRPr>
                      </a:lvl7pPr>
                      <a:lvl8pPr marL="3429000" indent="-228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kumimoji="1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ＭＳ Ｐゴシック" panose="020B0600070205080204" pitchFamily="50" charset="-128"/>
                        </a:defRPr>
                      </a:lvl8pPr>
                      <a:lvl9pPr marL="3886200" indent="-228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kumimoji="1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ＭＳ Ｐゴシック" panose="020B0600070205080204" pitchFamily="50" charset="-128"/>
                        </a:defRPr>
                      </a:lvl9pPr>
                    </a:lstStyle>
                    <a:p>
                      <a:pPr marL="342900" marR="0" lvl="0" indent="-342900" algn="r" defTabSz="914400" rtl="0" eaLnBrk="1" fontAlgn="ctr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en-US" altLang="ja-JP" sz="20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ＭＳ Ｐゴシック" panose="020B0600070205080204" pitchFamily="50" charset="-128"/>
                          <a:ea typeface="ＭＳ Ｐゴシック" panose="020B0600070205080204" pitchFamily="50" charset="-128"/>
                        </a:rPr>
                        <a:t>2010</a:t>
                      </a:r>
                      <a:endParaRPr kumimoji="1" lang="en-US" altLang="ja-JP" sz="20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ea typeface="ＭＳ Ｐゴシック" panose="020B0600070205080204" pitchFamily="50" charset="-128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 marL="342900" indent="-342900">
                        <a:spcBef>
                          <a:spcPct val="20000"/>
                        </a:spcBef>
                        <a:defRPr kumimoji="1" sz="28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ＭＳ Ｐゴシック" panose="020B0600070205080204" pitchFamily="50" charset="-128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defRPr kumimoji="1" sz="24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ＭＳ Ｐゴシック" panose="020B0600070205080204" pitchFamily="50" charset="-128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defRPr kumimoji="1"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ＭＳ Ｐゴシック" panose="020B0600070205080204" pitchFamily="50" charset="-128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defRPr kumimoji="1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ＭＳ Ｐゴシック" panose="020B0600070205080204" pitchFamily="50" charset="-128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defRPr kumimoji="1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ＭＳ Ｐゴシック" panose="020B0600070205080204" pitchFamily="50" charset="-128"/>
                        </a:defRPr>
                      </a:lvl5pPr>
                      <a:lvl6pPr marL="2514600" indent="-228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kumimoji="1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ＭＳ Ｐゴシック" panose="020B0600070205080204" pitchFamily="50" charset="-128"/>
                        </a:defRPr>
                      </a:lvl6pPr>
                      <a:lvl7pPr marL="2971800" indent="-228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kumimoji="1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ＭＳ Ｐゴシック" panose="020B0600070205080204" pitchFamily="50" charset="-128"/>
                        </a:defRPr>
                      </a:lvl7pPr>
                      <a:lvl8pPr marL="3429000" indent="-228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kumimoji="1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ＭＳ Ｐゴシック" panose="020B0600070205080204" pitchFamily="50" charset="-128"/>
                        </a:defRPr>
                      </a:lvl8pPr>
                      <a:lvl9pPr marL="3886200" indent="-228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kumimoji="1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ＭＳ Ｐゴシック" panose="020B0600070205080204" pitchFamily="50" charset="-128"/>
                        </a:defRPr>
                      </a:lvl9pPr>
                    </a:lstStyle>
                    <a:p>
                      <a:pPr marL="342900" marR="0" lvl="0" indent="-342900" algn="r" defTabSz="914400" rtl="0" eaLnBrk="1" fontAlgn="ctr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en-US" altLang="ja-JP" sz="20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ＭＳ Ｐゴシック" panose="020B0600070205080204" pitchFamily="50" charset="-128"/>
                          <a:ea typeface="ＭＳ Ｐゴシック" panose="020B0600070205080204" pitchFamily="50" charset="-128"/>
                        </a:rPr>
                        <a:t>117.9</a:t>
                      </a:r>
                      <a:endParaRPr kumimoji="1" lang="en-US" altLang="ja-JP" sz="20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ea typeface="ＭＳ Ｐゴシック" panose="020B0600070205080204" pitchFamily="50" charset="-128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 marL="342900" indent="-342900">
                        <a:spcBef>
                          <a:spcPct val="20000"/>
                        </a:spcBef>
                        <a:defRPr kumimoji="1" sz="28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ＭＳ Ｐゴシック" panose="020B0600070205080204" pitchFamily="50" charset="-128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defRPr kumimoji="1" sz="24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ＭＳ Ｐゴシック" panose="020B0600070205080204" pitchFamily="50" charset="-128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defRPr kumimoji="1"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ＭＳ Ｐゴシック" panose="020B0600070205080204" pitchFamily="50" charset="-128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defRPr kumimoji="1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ＭＳ Ｐゴシック" panose="020B0600070205080204" pitchFamily="50" charset="-128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defRPr kumimoji="1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ＭＳ Ｐゴシック" panose="020B0600070205080204" pitchFamily="50" charset="-128"/>
                        </a:defRPr>
                      </a:lvl5pPr>
                      <a:lvl6pPr marL="2514600" indent="-228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kumimoji="1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ＭＳ Ｐゴシック" panose="020B0600070205080204" pitchFamily="50" charset="-128"/>
                        </a:defRPr>
                      </a:lvl6pPr>
                      <a:lvl7pPr marL="2971800" indent="-228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kumimoji="1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ＭＳ Ｐゴシック" panose="020B0600070205080204" pitchFamily="50" charset="-128"/>
                        </a:defRPr>
                      </a:lvl7pPr>
                      <a:lvl8pPr marL="3429000" indent="-228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kumimoji="1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ＭＳ Ｐゴシック" panose="020B0600070205080204" pitchFamily="50" charset="-128"/>
                        </a:defRPr>
                      </a:lvl8pPr>
                      <a:lvl9pPr marL="3886200" indent="-228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kumimoji="1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ＭＳ Ｐゴシック" panose="020B0600070205080204" pitchFamily="50" charset="-128"/>
                        </a:defRPr>
                      </a:lvl9pPr>
                    </a:lstStyle>
                    <a:p>
                      <a:pPr marL="342900" marR="0" lvl="0" indent="-342900" algn="r" defTabSz="914400" rtl="0" eaLnBrk="1" fontAlgn="ctr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en-US" altLang="ja-JP" sz="20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ＭＳ Ｐゴシック" panose="020B0600070205080204" pitchFamily="50" charset="-128"/>
                          <a:ea typeface="ＭＳ Ｐゴシック" panose="020B0600070205080204" pitchFamily="50" charset="-128"/>
                        </a:rPr>
                        <a:t>113.7</a:t>
                      </a:r>
                      <a:endParaRPr kumimoji="1" lang="en-US" altLang="ja-JP" sz="20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ea typeface="ＭＳ Ｐゴシック" panose="020B0600070205080204" pitchFamily="50" charset="-128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 marL="342900" indent="-342900">
                        <a:spcBef>
                          <a:spcPct val="20000"/>
                        </a:spcBef>
                        <a:defRPr kumimoji="1" sz="28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ＭＳ Ｐゴシック" panose="020B0600070205080204" pitchFamily="50" charset="-128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defRPr kumimoji="1" sz="24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ＭＳ Ｐゴシック" panose="020B0600070205080204" pitchFamily="50" charset="-128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defRPr kumimoji="1"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ＭＳ Ｐゴシック" panose="020B0600070205080204" pitchFamily="50" charset="-128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defRPr kumimoji="1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ＭＳ Ｐゴシック" panose="020B0600070205080204" pitchFamily="50" charset="-128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defRPr kumimoji="1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ＭＳ Ｐゴシック" panose="020B0600070205080204" pitchFamily="50" charset="-128"/>
                        </a:defRPr>
                      </a:lvl5pPr>
                      <a:lvl6pPr marL="2514600" indent="-228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kumimoji="1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ＭＳ Ｐゴシック" panose="020B0600070205080204" pitchFamily="50" charset="-128"/>
                        </a:defRPr>
                      </a:lvl6pPr>
                      <a:lvl7pPr marL="2971800" indent="-228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kumimoji="1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ＭＳ Ｐゴシック" panose="020B0600070205080204" pitchFamily="50" charset="-128"/>
                        </a:defRPr>
                      </a:lvl7pPr>
                      <a:lvl8pPr marL="3429000" indent="-228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kumimoji="1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ＭＳ Ｐゴシック" panose="020B0600070205080204" pitchFamily="50" charset="-128"/>
                        </a:defRPr>
                      </a:lvl8pPr>
                      <a:lvl9pPr marL="3886200" indent="-228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kumimoji="1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ＭＳ Ｐゴシック" panose="020B0600070205080204" pitchFamily="50" charset="-128"/>
                        </a:defRPr>
                      </a:lvl9pPr>
                    </a:lstStyle>
                    <a:p>
                      <a:pPr marL="342900" marR="0" lvl="0" indent="-342900" algn="r" defTabSz="914400" rtl="0" eaLnBrk="1" fontAlgn="ctr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en-US" altLang="ja-JP" sz="20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ＭＳ Ｐゴシック" panose="020B0600070205080204" pitchFamily="50" charset="-128"/>
                          <a:ea typeface="ＭＳ Ｐゴシック" panose="020B0600070205080204" pitchFamily="50" charset="-128"/>
                        </a:rPr>
                        <a:t>130.3</a:t>
                      </a:r>
                      <a:endParaRPr kumimoji="1" lang="en-US" altLang="ja-JP" sz="20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ea typeface="ＭＳ Ｐゴシック" panose="020B0600070205080204" pitchFamily="50" charset="-128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 marL="342900" indent="-342900">
                        <a:spcBef>
                          <a:spcPct val="20000"/>
                        </a:spcBef>
                        <a:defRPr kumimoji="1" sz="28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ＭＳ Ｐゴシック" panose="020B0600070205080204" pitchFamily="50" charset="-128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defRPr kumimoji="1" sz="24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ＭＳ Ｐゴシック" panose="020B0600070205080204" pitchFamily="50" charset="-128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defRPr kumimoji="1"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ＭＳ Ｐゴシック" panose="020B0600070205080204" pitchFamily="50" charset="-128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defRPr kumimoji="1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ＭＳ Ｐゴシック" panose="020B0600070205080204" pitchFamily="50" charset="-128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defRPr kumimoji="1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ＭＳ Ｐゴシック" panose="020B0600070205080204" pitchFamily="50" charset="-128"/>
                        </a:defRPr>
                      </a:lvl5pPr>
                      <a:lvl6pPr marL="2514600" indent="-228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kumimoji="1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ＭＳ Ｐゴシック" panose="020B0600070205080204" pitchFamily="50" charset="-128"/>
                        </a:defRPr>
                      </a:lvl6pPr>
                      <a:lvl7pPr marL="2971800" indent="-228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kumimoji="1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ＭＳ Ｐゴシック" panose="020B0600070205080204" pitchFamily="50" charset="-128"/>
                        </a:defRPr>
                      </a:lvl7pPr>
                      <a:lvl8pPr marL="3429000" indent="-228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kumimoji="1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ＭＳ Ｐゴシック" panose="020B0600070205080204" pitchFamily="50" charset="-128"/>
                        </a:defRPr>
                      </a:lvl8pPr>
                      <a:lvl9pPr marL="3886200" indent="-228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kumimoji="1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ＭＳ Ｐゴシック" panose="020B0600070205080204" pitchFamily="50" charset="-128"/>
                        </a:defRPr>
                      </a:lvl9pPr>
                    </a:lstStyle>
                    <a:p>
                      <a:pPr marL="342900" marR="0" lvl="0" indent="-342900" algn="r" defTabSz="914400" rtl="0" eaLnBrk="1" fontAlgn="ctr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en-US" altLang="ja-JP" sz="20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ＭＳ Ｐゴシック" panose="020B0600070205080204" pitchFamily="50" charset="-128"/>
                          <a:ea typeface="ＭＳ Ｐゴシック" panose="020B0600070205080204" pitchFamily="50" charset="-128"/>
                        </a:rPr>
                        <a:t>158.4</a:t>
                      </a:r>
                      <a:endParaRPr kumimoji="1" lang="en-US" altLang="ja-JP" sz="20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ea typeface="ＭＳ Ｐゴシック" panose="020B0600070205080204" pitchFamily="50" charset="-128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</a:tbl>
          </a:graphicData>
        </a:graphic>
      </p:graphicFrame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450" name="Rectangle 2"/>
          <p:cNvSpPr>
            <a:spLocks noGrp="1" noChangeArrowheads="1"/>
          </p:cNvSpPr>
          <p:nvPr>
            <p:ph type="title"/>
          </p:nvPr>
        </p:nvSpPr>
        <p:spPr>
          <a:xfrm>
            <a:off x="685800" y="333375"/>
            <a:ext cx="7772400" cy="647700"/>
          </a:xfrm>
        </p:spPr>
        <p:txBody>
          <a:bodyPr/>
          <a:lstStyle/>
          <a:p>
            <a:r>
              <a:rPr lang="ja-JP" altLang="en-US" sz="3200"/>
              <a:t>人口ボーナスの消滅と人口政策の有効性</a:t>
            </a:r>
          </a:p>
        </p:txBody>
      </p:sp>
      <p:sp>
        <p:nvSpPr>
          <p:cNvPr id="104451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684213" y="1196975"/>
            <a:ext cx="7772400" cy="5472113"/>
          </a:xfrm>
        </p:spPr>
        <p:txBody>
          <a:bodyPr/>
          <a:lstStyle/>
          <a:p>
            <a:pPr>
              <a:lnSpc>
                <a:spcPct val="90000"/>
              </a:lnSpc>
              <a:buFontTx/>
              <a:buNone/>
            </a:pPr>
            <a:r>
              <a:rPr lang="ja-JP" altLang="en-US" dirty="0"/>
              <a:t>改革開放後の高度成長期＝人口ボーナス</a:t>
            </a:r>
          </a:p>
          <a:p>
            <a:pPr>
              <a:lnSpc>
                <a:spcPct val="90000"/>
              </a:lnSpc>
              <a:buFontTx/>
              <a:buNone/>
            </a:pPr>
            <a:r>
              <a:rPr lang="ja-JP" altLang="en-US" dirty="0"/>
              <a:t>国連予測→</a:t>
            </a:r>
            <a:r>
              <a:rPr lang="en-US" altLang="ja-JP" dirty="0"/>
              <a:t>2030</a:t>
            </a:r>
            <a:r>
              <a:rPr lang="ja-JP" altLang="en-US" dirty="0"/>
              <a:t>年に扶養者と被扶養者の割合逆転</a:t>
            </a:r>
          </a:p>
          <a:p>
            <a:pPr>
              <a:lnSpc>
                <a:spcPct val="90000"/>
              </a:lnSpc>
              <a:buFontTx/>
              <a:buNone/>
            </a:pPr>
            <a:r>
              <a:rPr lang="ja-JP" altLang="en-US" dirty="0"/>
              <a:t>少子高齢化のコスト、産児制限の見直し</a:t>
            </a:r>
          </a:p>
          <a:p>
            <a:pPr>
              <a:lnSpc>
                <a:spcPct val="90000"/>
              </a:lnSpc>
              <a:buFontTx/>
              <a:buNone/>
            </a:pPr>
            <a:r>
              <a:rPr lang="ja-JP" altLang="en-US" dirty="0"/>
              <a:t>（社会保険の費用、一人っ子政策の費用）</a:t>
            </a:r>
          </a:p>
          <a:p>
            <a:pPr>
              <a:lnSpc>
                <a:spcPct val="90000"/>
              </a:lnSpc>
              <a:buFontTx/>
              <a:buNone/>
            </a:pPr>
            <a:r>
              <a:rPr lang="en-US" altLang="ja-JP" dirty="0"/>
              <a:t>08</a:t>
            </a:r>
            <a:r>
              <a:rPr lang="ja-JP" altLang="en-US" dirty="0"/>
              <a:t>年（</a:t>
            </a:r>
            <a:r>
              <a:rPr lang="en-US" altLang="ja-JP" dirty="0"/>
              <a:t>0</a:t>
            </a:r>
            <a:r>
              <a:rPr lang="ja-JP" altLang="en-US" dirty="0"/>
              <a:t>～</a:t>
            </a:r>
            <a:r>
              <a:rPr lang="en-US" altLang="ja-JP" dirty="0"/>
              <a:t>4</a:t>
            </a:r>
            <a:r>
              <a:rPr lang="ja-JP" altLang="en-US" dirty="0"/>
              <a:t>歳）男女比が</a:t>
            </a:r>
            <a:r>
              <a:rPr lang="en-US" altLang="ja-JP" dirty="0"/>
              <a:t>100</a:t>
            </a:r>
            <a:r>
              <a:rPr lang="ja-JP" altLang="en-US" dirty="0"/>
              <a:t>：</a:t>
            </a:r>
            <a:r>
              <a:rPr lang="en-US" altLang="ja-JP" dirty="0"/>
              <a:t>123.26</a:t>
            </a:r>
          </a:p>
          <a:p>
            <a:pPr>
              <a:lnSpc>
                <a:spcPct val="90000"/>
              </a:lnSpc>
              <a:buFontTx/>
              <a:buNone/>
            </a:pPr>
            <a:r>
              <a:rPr lang="ja-JP" altLang="en-US" dirty="0"/>
              <a:t>一人っ子政策「高リスク家庭」</a:t>
            </a:r>
            <a:r>
              <a:rPr lang="en-US" altLang="ja-JP" dirty="0"/>
              <a:t>VS</a:t>
            </a:r>
          </a:p>
          <a:p>
            <a:pPr>
              <a:lnSpc>
                <a:spcPct val="90000"/>
              </a:lnSpc>
              <a:buFontTx/>
              <a:buNone/>
            </a:pPr>
            <a:r>
              <a:rPr lang="ja-JP" altLang="en-US" dirty="0"/>
              <a:t>人口リバウンド論</a:t>
            </a:r>
          </a:p>
          <a:p>
            <a:pPr>
              <a:lnSpc>
                <a:spcPct val="90000"/>
              </a:lnSpc>
              <a:buNone/>
            </a:pPr>
            <a:r>
              <a:rPr lang="en-US" altLang="ja-JP" dirty="0"/>
              <a:t>2014</a:t>
            </a:r>
            <a:r>
              <a:rPr lang="ja-JP" altLang="en-US" dirty="0"/>
              <a:t>年より「単独</a:t>
            </a:r>
            <a:r>
              <a:rPr lang="zh-CN" altLang="en-US" dirty="0">
                <a:ea typeface="SimSun" panose="02010600030101010101" pitchFamily="2" charset="-122"/>
              </a:rPr>
              <a:t>两孩</a:t>
            </a:r>
            <a:r>
              <a:rPr lang="ja-JP" altLang="en-US" dirty="0"/>
              <a:t>」～</a:t>
            </a:r>
            <a:r>
              <a:rPr lang="ja-JP" altLang="en-US" dirty="0">
                <a:solidFill>
                  <a:schemeClr val="tx2"/>
                </a:solidFill>
              </a:rPr>
              <a:t>浙江、江西、安徽、北京、天津、上海、広西、陝西、四川、重慶、青海、甘粛、広東、湖北、遼寧で実施</a:t>
            </a:r>
          </a:p>
          <a:p>
            <a:pPr>
              <a:lnSpc>
                <a:spcPct val="90000"/>
              </a:lnSpc>
              <a:buFontTx/>
              <a:buNone/>
            </a:pPr>
            <a:endParaRPr lang="ja-JP" altLang="en-US" dirty="0"/>
          </a:p>
          <a:p>
            <a:pPr>
              <a:lnSpc>
                <a:spcPct val="90000"/>
              </a:lnSpc>
              <a:buFontTx/>
              <a:buNone/>
            </a:pPr>
            <a:endParaRPr lang="en-US" altLang="ja-JP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94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684213" y="404813"/>
            <a:ext cx="7772400" cy="5699125"/>
          </a:xfrm>
        </p:spPr>
        <p:txBody>
          <a:bodyPr/>
          <a:lstStyle/>
          <a:p>
            <a:pPr eaLnBrk="1" hangingPunct="1">
              <a:buFontTx/>
              <a:buNone/>
              <a:defRPr/>
            </a:pPr>
            <a:r>
              <a:rPr lang="en-US" altLang="ja-JP" dirty="0" smtClean="0"/>
              <a:t>2016</a:t>
            </a:r>
            <a:r>
              <a:rPr lang="ja-JP" altLang="en-US" dirty="0" smtClean="0"/>
              <a:t>年　「（制限なしに）子供二人も可」</a:t>
            </a:r>
            <a:endParaRPr lang="en-US" altLang="ja-JP" sz="1800" dirty="0"/>
          </a:p>
          <a:p>
            <a:pPr eaLnBrk="1" hangingPunct="1">
              <a:buFontTx/>
              <a:buNone/>
              <a:defRPr/>
            </a:pPr>
            <a:r>
              <a:rPr lang="ja-JP" altLang="en-US" sz="1800" dirty="0" smtClean="0"/>
              <a:t>　　　　（二人までのみ）</a:t>
            </a:r>
            <a:endParaRPr lang="en-US" altLang="ja-JP" dirty="0" smtClean="0"/>
          </a:p>
          <a:p>
            <a:pPr eaLnBrk="1" hangingPunct="1">
              <a:buFontTx/>
              <a:buNone/>
              <a:defRPr/>
            </a:pPr>
            <a:r>
              <a:rPr lang="ja-JP" altLang="en-US" sz="40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「未富先老」</a:t>
            </a:r>
            <a:endParaRPr lang="en-US" altLang="ja-JP" sz="4000" b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  <a:p>
            <a:pPr eaLnBrk="1" hangingPunct="1">
              <a:buFontTx/>
              <a:buNone/>
              <a:defRPr/>
            </a:pPr>
            <a:r>
              <a:rPr lang="ja-JP" altLang="en-US" dirty="0" smtClean="0"/>
              <a:t>高成長経済～子育てのコスト増大</a:t>
            </a:r>
          </a:p>
          <a:p>
            <a:pPr eaLnBrk="1" hangingPunct="1">
              <a:buFontTx/>
              <a:buNone/>
              <a:defRPr/>
            </a:pPr>
            <a:r>
              <a:rPr lang="ja-JP" altLang="en-US" dirty="0" smtClean="0"/>
              <a:t>都市→少子化</a:t>
            </a:r>
          </a:p>
          <a:p>
            <a:pPr eaLnBrk="1" hangingPunct="1">
              <a:buFontTx/>
              <a:buNone/>
              <a:defRPr/>
            </a:pPr>
            <a:r>
              <a:rPr lang="ja-JP" altLang="en-US" dirty="0" smtClean="0"/>
              <a:t>中国の農村では？</a:t>
            </a:r>
          </a:p>
          <a:p>
            <a:pPr eaLnBrk="1" hangingPunct="1">
              <a:buFontTx/>
              <a:buNone/>
              <a:defRPr/>
            </a:pPr>
            <a:r>
              <a:rPr lang="ja-JP" altLang="en-US" dirty="0" smtClean="0"/>
              <a:t>　農村でも進学率があがる、男女比のアンバランス→リバウンドは起こらないのでは</a:t>
            </a:r>
          </a:p>
          <a:p>
            <a:pPr eaLnBrk="1" hangingPunct="1">
              <a:buFontTx/>
              <a:buNone/>
              <a:defRPr/>
            </a:pPr>
            <a:r>
              <a:rPr lang="ja-JP" altLang="en-US" dirty="0" smtClean="0"/>
              <a:t>（少子化の相関関係が高いのは教育）</a:t>
            </a:r>
          </a:p>
          <a:p>
            <a:pPr eaLnBrk="1" hangingPunct="1">
              <a:buFontTx/>
              <a:buNone/>
              <a:defRPr/>
            </a:pPr>
            <a:r>
              <a:rPr lang="ja-JP" altLang="en-US" dirty="0" smtClean="0"/>
              <a:t>高齢化の問題が深刻に</a:t>
            </a:r>
          </a:p>
          <a:p>
            <a:pPr eaLnBrk="1" hangingPunct="1">
              <a:buFontTx/>
              <a:buNone/>
              <a:defRPr/>
            </a:pPr>
            <a:r>
              <a:rPr lang="ja-JP" altLang="en-US" dirty="0" smtClean="0"/>
              <a:t>社会保障制度の構築</a:t>
            </a:r>
          </a:p>
          <a:p>
            <a:pPr eaLnBrk="1" hangingPunct="1">
              <a:buFontTx/>
              <a:buNone/>
              <a:defRPr/>
            </a:pPr>
            <a:endParaRPr lang="en-US" altLang="ja-JP" dirty="0" smtClean="0"/>
          </a:p>
        </p:txBody>
      </p:sp>
    </p:spTree>
    <p:extLst>
      <p:ext uri="{BB962C8B-B14F-4D97-AF65-F5344CB8AC3E}">
        <p14:creationId xmlns:p14="http://schemas.microsoft.com/office/powerpoint/2010/main" val="215959301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>
          <a:xfrm>
            <a:off x="685800" y="260648"/>
            <a:ext cx="7772400" cy="864096"/>
          </a:xfrm>
        </p:spPr>
        <p:txBody>
          <a:bodyPr/>
          <a:lstStyle/>
          <a:p>
            <a:r>
              <a:rPr lang="ja-JP" altLang="en-US" sz="3600" dirty="0" smtClean="0"/>
              <a:t>中国とインドの生産年齢比率と扶養率</a:t>
            </a:r>
            <a:endParaRPr lang="zh-CN" altLang="en-US" sz="3600" dirty="0"/>
          </a:p>
        </p:txBody>
      </p:sp>
      <p:graphicFrame>
        <p:nvGraphicFramePr>
          <p:cNvPr id="4" name="コンテンツ プレースホルダー 3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864469044"/>
              </p:ext>
            </p:extLst>
          </p:nvPr>
        </p:nvGraphicFramePr>
        <p:xfrm>
          <a:off x="539552" y="1340763"/>
          <a:ext cx="7918648" cy="5184580"/>
        </p:xfrm>
        <a:graphic>
          <a:graphicData uri="http://schemas.openxmlformats.org/drawingml/2006/table">
            <a:tbl>
              <a:tblPr>
                <a:tableStyleId>{5C22544A-7EE6-4342-B048-85BDC9FD1C3A}</a:tableStyleId>
              </a:tblPr>
              <a:tblGrid>
                <a:gridCol w="1117798"/>
                <a:gridCol w="971550"/>
                <a:gridCol w="971550"/>
                <a:gridCol w="971550"/>
                <a:gridCol w="971550"/>
                <a:gridCol w="971550"/>
                <a:gridCol w="971550"/>
                <a:gridCol w="971550"/>
              </a:tblGrid>
              <a:tr h="518458">
                <a:tc>
                  <a:txBody>
                    <a:bodyPr/>
                    <a:lstStyle/>
                    <a:p>
                      <a:pPr algn="l" fontAlgn="ctr"/>
                      <a:r>
                        <a:rPr lang="zh-CN" altLang="en-US" sz="2000" u="none" strike="noStrike" dirty="0">
                          <a:effectLst/>
                        </a:rPr>
                        <a:t>中国</a:t>
                      </a:r>
                      <a:endParaRPr lang="zh-CN" altLang="en-US" sz="2000" b="0" i="0" u="none" strike="noStrike" dirty="0">
                        <a:solidFill>
                          <a:srgbClr val="000000"/>
                        </a:solidFill>
                        <a:effectLst/>
                        <a:latin typeface="宋体" panose="02010600030101010101" pitchFamily="2" charset="-122"/>
                        <a:ea typeface="宋体" panose="02010600030101010101" pitchFamily="2" charset="-122"/>
                      </a:endParaRPr>
                    </a:p>
                  </a:txBody>
                  <a:tcPr marL="9525" marR="9525" marT="9525" marB="0" anchor="ctr">
                    <a:solidFill>
                      <a:srgbClr val="92D050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zh-CN" sz="2000" u="none" strike="noStrike">
                          <a:effectLst/>
                        </a:rPr>
                        <a:t>1953</a:t>
                      </a:r>
                      <a:endParaRPr lang="en-US" altLang="zh-CN" sz="2000" b="0" i="0" u="none" strike="noStrike">
                        <a:solidFill>
                          <a:srgbClr val="000000"/>
                        </a:solidFill>
                        <a:effectLst/>
                        <a:latin typeface="宋体" panose="02010600030101010101" pitchFamily="2" charset="-122"/>
                        <a:ea typeface="宋体" panose="02010600030101010101" pitchFamily="2" charset="-122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zh-CN" sz="2000" u="none" strike="noStrike">
                          <a:effectLst/>
                        </a:rPr>
                        <a:t>1975</a:t>
                      </a:r>
                      <a:endParaRPr lang="en-US" altLang="zh-CN" sz="2000" b="0" i="0" u="none" strike="noStrike">
                        <a:solidFill>
                          <a:srgbClr val="000000"/>
                        </a:solidFill>
                        <a:effectLst/>
                        <a:latin typeface="宋体" panose="02010600030101010101" pitchFamily="2" charset="-122"/>
                        <a:ea typeface="宋体" panose="02010600030101010101" pitchFamily="2" charset="-122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zh-CN" sz="2000" u="none" strike="noStrike">
                          <a:effectLst/>
                        </a:rPr>
                        <a:t>1990</a:t>
                      </a:r>
                      <a:endParaRPr lang="en-US" altLang="zh-CN" sz="2000" b="0" i="0" u="none" strike="noStrike">
                        <a:solidFill>
                          <a:srgbClr val="000000"/>
                        </a:solidFill>
                        <a:effectLst/>
                        <a:latin typeface="宋体" panose="02010600030101010101" pitchFamily="2" charset="-122"/>
                        <a:ea typeface="宋体" panose="02010600030101010101" pitchFamily="2" charset="-122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zh-CN" sz="2000" u="none" strike="noStrike">
                          <a:effectLst/>
                        </a:rPr>
                        <a:t>2005</a:t>
                      </a:r>
                      <a:endParaRPr lang="en-US" altLang="zh-CN" sz="2000" b="0" i="0" u="none" strike="noStrike">
                        <a:solidFill>
                          <a:srgbClr val="000000"/>
                        </a:solidFill>
                        <a:effectLst/>
                        <a:latin typeface="宋体" panose="02010600030101010101" pitchFamily="2" charset="-122"/>
                        <a:ea typeface="宋体" panose="02010600030101010101" pitchFamily="2" charset="-122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zh-CN" sz="2000" u="none" strike="noStrike">
                          <a:effectLst/>
                        </a:rPr>
                        <a:t>2010</a:t>
                      </a:r>
                      <a:endParaRPr lang="en-US" altLang="zh-CN" sz="2000" b="0" i="0" u="none" strike="noStrike">
                        <a:solidFill>
                          <a:srgbClr val="000000"/>
                        </a:solidFill>
                        <a:effectLst/>
                        <a:latin typeface="宋体" panose="02010600030101010101" pitchFamily="2" charset="-122"/>
                        <a:ea typeface="宋体" panose="02010600030101010101" pitchFamily="2" charset="-122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zh-CN" sz="2000" u="none" strike="noStrike" dirty="0">
                          <a:effectLst/>
                        </a:rPr>
                        <a:t>2030</a:t>
                      </a:r>
                      <a:endParaRPr lang="en-US" altLang="zh-CN" sz="2000" b="0" i="0" u="none" strike="noStrike" dirty="0">
                        <a:solidFill>
                          <a:srgbClr val="000000"/>
                        </a:solidFill>
                        <a:effectLst/>
                        <a:latin typeface="宋体" panose="02010600030101010101" pitchFamily="2" charset="-122"/>
                        <a:ea typeface="宋体" panose="02010600030101010101" pitchFamily="2" charset="-122"/>
                      </a:endParaRPr>
                    </a:p>
                  </a:txBody>
                  <a:tcPr marL="9525" marR="9525" marT="9525" marB="0" anchor="ctr">
                    <a:solidFill>
                      <a:schemeClr val="accent2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zh-CN" sz="2000" u="none" strike="noStrike" dirty="0">
                          <a:effectLst/>
                        </a:rPr>
                        <a:t>2050</a:t>
                      </a:r>
                      <a:endParaRPr lang="en-US" altLang="zh-CN" sz="2000" b="0" i="0" u="none" strike="noStrike" dirty="0">
                        <a:solidFill>
                          <a:srgbClr val="000000"/>
                        </a:solidFill>
                        <a:effectLst/>
                        <a:latin typeface="宋体" panose="02010600030101010101" pitchFamily="2" charset="-122"/>
                        <a:ea typeface="宋体" panose="02010600030101010101" pitchFamily="2" charset="-122"/>
                      </a:endParaRPr>
                    </a:p>
                  </a:txBody>
                  <a:tcPr marL="9525" marR="9525" marT="9525" marB="0" anchor="ctr">
                    <a:solidFill>
                      <a:schemeClr val="accent2">
                        <a:lumMod val="60000"/>
                        <a:lumOff val="40000"/>
                      </a:schemeClr>
                    </a:solidFill>
                  </a:tcPr>
                </a:tc>
              </a:tr>
              <a:tr h="518458">
                <a:tc>
                  <a:txBody>
                    <a:bodyPr/>
                    <a:lstStyle/>
                    <a:p>
                      <a:pPr algn="l" fontAlgn="ctr"/>
                      <a:r>
                        <a:rPr lang="en-US" altLang="zh-CN" sz="2000" u="none" strike="noStrike" dirty="0">
                          <a:effectLst/>
                        </a:rPr>
                        <a:t>0-14</a:t>
                      </a:r>
                      <a:r>
                        <a:rPr lang="zh-CN" altLang="en-US" sz="2000" u="none" strike="noStrike" dirty="0">
                          <a:effectLst/>
                        </a:rPr>
                        <a:t>歳</a:t>
                      </a:r>
                      <a:endParaRPr lang="zh-CN" altLang="en-US" sz="2000" b="0" i="0" u="none" strike="noStrike" dirty="0">
                        <a:solidFill>
                          <a:srgbClr val="000000"/>
                        </a:solidFill>
                        <a:effectLst/>
                        <a:latin typeface="宋体" panose="02010600030101010101" pitchFamily="2" charset="-122"/>
                        <a:ea typeface="宋体" panose="02010600030101010101" pitchFamily="2" charset="-122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zh-CN" sz="2000" u="none" strike="noStrike" dirty="0">
                          <a:effectLst/>
                        </a:rPr>
                        <a:t>36.3</a:t>
                      </a:r>
                      <a:endParaRPr lang="en-US" altLang="zh-CN" sz="2000" b="0" i="0" u="none" strike="noStrike" dirty="0">
                        <a:solidFill>
                          <a:srgbClr val="000000"/>
                        </a:solidFill>
                        <a:effectLst/>
                        <a:latin typeface="宋体" panose="02010600030101010101" pitchFamily="2" charset="-122"/>
                        <a:ea typeface="宋体" panose="02010600030101010101" pitchFamily="2" charset="-122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zh-CN" sz="2000" u="none" strike="noStrike" dirty="0">
                          <a:effectLst/>
                        </a:rPr>
                        <a:t>39.5</a:t>
                      </a:r>
                      <a:endParaRPr lang="en-US" altLang="zh-CN" sz="2000" b="0" i="0" u="none" strike="noStrike" dirty="0">
                        <a:solidFill>
                          <a:srgbClr val="000000"/>
                        </a:solidFill>
                        <a:effectLst/>
                        <a:latin typeface="宋体" panose="02010600030101010101" pitchFamily="2" charset="-122"/>
                        <a:ea typeface="宋体" panose="02010600030101010101" pitchFamily="2" charset="-122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zh-CN" sz="2000" u="none" strike="noStrike">
                          <a:effectLst/>
                        </a:rPr>
                        <a:t>27.7</a:t>
                      </a:r>
                      <a:endParaRPr lang="en-US" altLang="zh-CN" sz="2000" b="0" i="0" u="none" strike="noStrike">
                        <a:solidFill>
                          <a:srgbClr val="000000"/>
                        </a:solidFill>
                        <a:effectLst/>
                        <a:latin typeface="宋体" panose="02010600030101010101" pitchFamily="2" charset="-122"/>
                        <a:ea typeface="宋体" panose="02010600030101010101" pitchFamily="2" charset="-122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zh-CN" sz="2000" u="none" strike="noStrike" dirty="0">
                          <a:effectLst/>
                        </a:rPr>
                        <a:t>20.3</a:t>
                      </a:r>
                      <a:endParaRPr lang="en-US" altLang="zh-CN" sz="2000" b="0" i="0" u="none" strike="noStrike" dirty="0">
                        <a:solidFill>
                          <a:srgbClr val="000000"/>
                        </a:solidFill>
                        <a:effectLst/>
                        <a:latin typeface="宋体" panose="02010600030101010101" pitchFamily="2" charset="-122"/>
                        <a:ea typeface="宋体" panose="02010600030101010101" pitchFamily="2" charset="-122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zh-CN" sz="2000" u="none" strike="noStrike">
                          <a:effectLst/>
                        </a:rPr>
                        <a:t>16.6</a:t>
                      </a:r>
                      <a:endParaRPr lang="en-US" altLang="zh-CN" sz="2000" b="0" i="0" u="none" strike="noStrike">
                        <a:solidFill>
                          <a:srgbClr val="000000"/>
                        </a:solidFill>
                        <a:effectLst/>
                        <a:latin typeface="宋体" panose="02010600030101010101" pitchFamily="2" charset="-122"/>
                        <a:ea typeface="宋体" panose="02010600030101010101" pitchFamily="2" charset="-122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zh-CN" sz="2000" u="none" strike="noStrike">
                          <a:effectLst/>
                        </a:rPr>
                        <a:t>16.9</a:t>
                      </a:r>
                      <a:endParaRPr lang="en-US" altLang="zh-CN" sz="2000" b="0" i="0" u="none" strike="noStrike">
                        <a:solidFill>
                          <a:srgbClr val="000000"/>
                        </a:solidFill>
                        <a:effectLst/>
                        <a:latin typeface="宋体" panose="02010600030101010101" pitchFamily="2" charset="-122"/>
                        <a:ea typeface="宋体" panose="02010600030101010101" pitchFamily="2" charset="-122"/>
                      </a:endParaRPr>
                    </a:p>
                  </a:txBody>
                  <a:tcPr marL="9525" marR="9525" marT="9525" marB="0" anchor="ctr">
                    <a:solidFill>
                      <a:schemeClr val="accent2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zh-CN" sz="2000" u="none" strike="noStrike" dirty="0">
                          <a:effectLst/>
                        </a:rPr>
                        <a:t>15.3</a:t>
                      </a:r>
                      <a:endParaRPr lang="en-US" altLang="zh-CN" sz="2000" b="0" i="0" u="none" strike="noStrike" dirty="0">
                        <a:solidFill>
                          <a:srgbClr val="000000"/>
                        </a:solidFill>
                        <a:effectLst/>
                        <a:latin typeface="宋体" panose="02010600030101010101" pitchFamily="2" charset="-122"/>
                        <a:ea typeface="宋体" panose="02010600030101010101" pitchFamily="2" charset="-122"/>
                      </a:endParaRPr>
                    </a:p>
                  </a:txBody>
                  <a:tcPr marL="9525" marR="9525" marT="9525" marB="0" anchor="ctr">
                    <a:solidFill>
                      <a:schemeClr val="accent2">
                        <a:lumMod val="60000"/>
                        <a:lumOff val="40000"/>
                      </a:schemeClr>
                    </a:solidFill>
                  </a:tcPr>
                </a:tc>
              </a:tr>
              <a:tr h="518458">
                <a:tc>
                  <a:txBody>
                    <a:bodyPr/>
                    <a:lstStyle/>
                    <a:p>
                      <a:pPr algn="l" fontAlgn="ctr"/>
                      <a:r>
                        <a:rPr lang="en-US" altLang="zh-CN" sz="2000" u="none" strike="noStrike">
                          <a:effectLst/>
                        </a:rPr>
                        <a:t>15-64</a:t>
                      </a:r>
                      <a:r>
                        <a:rPr lang="zh-CN" altLang="en-US" sz="2000" u="none" strike="noStrike">
                          <a:effectLst/>
                        </a:rPr>
                        <a:t>歳</a:t>
                      </a:r>
                      <a:endParaRPr lang="zh-CN" altLang="en-US" sz="2000" b="0" i="0" u="none" strike="noStrike">
                        <a:solidFill>
                          <a:srgbClr val="000000"/>
                        </a:solidFill>
                        <a:effectLst/>
                        <a:latin typeface="宋体" panose="02010600030101010101" pitchFamily="2" charset="-122"/>
                        <a:ea typeface="宋体" panose="02010600030101010101" pitchFamily="2" charset="-122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zh-CN" sz="2000" u="none" strike="noStrike">
                          <a:effectLst/>
                        </a:rPr>
                        <a:t>59.3</a:t>
                      </a:r>
                      <a:endParaRPr lang="en-US" altLang="zh-CN" sz="2000" b="0" i="0" u="none" strike="noStrike">
                        <a:solidFill>
                          <a:srgbClr val="000000"/>
                        </a:solidFill>
                        <a:effectLst/>
                        <a:latin typeface="宋体" panose="02010600030101010101" pitchFamily="2" charset="-122"/>
                        <a:ea typeface="宋体" panose="02010600030101010101" pitchFamily="2" charset="-122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zh-CN" sz="2000" u="none" strike="noStrike" dirty="0">
                          <a:effectLst/>
                        </a:rPr>
                        <a:t>56.1</a:t>
                      </a:r>
                      <a:endParaRPr lang="en-US" altLang="zh-CN" sz="2000" b="0" i="0" u="none" strike="noStrike" dirty="0">
                        <a:solidFill>
                          <a:srgbClr val="000000"/>
                        </a:solidFill>
                        <a:effectLst/>
                        <a:latin typeface="宋体" panose="02010600030101010101" pitchFamily="2" charset="-122"/>
                        <a:ea typeface="宋体" panose="02010600030101010101" pitchFamily="2" charset="-122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zh-CN" sz="2000" u="none" strike="noStrike" dirty="0">
                          <a:effectLst/>
                        </a:rPr>
                        <a:t>66.7</a:t>
                      </a:r>
                      <a:endParaRPr lang="en-US" altLang="zh-CN" sz="2000" b="0" i="0" u="none" strike="noStrike" dirty="0">
                        <a:solidFill>
                          <a:srgbClr val="000000"/>
                        </a:solidFill>
                        <a:effectLst/>
                        <a:latin typeface="宋体" panose="02010600030101010101" pitchFamily="2" charset="-122"/>
                        <a:ea typeface="宋体" panose="02010600030101010101" pitchFamily="2" charset="-122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zh-CN" sz="2000" u="none" strike="noStrike">
                          <a:effectLst/>
                        </a:rPr>
                        <a:t>72.0</a:t>
                      </a:r>
                      <a:endParaRPr lang="en-US" altLang="zh-CN" sz="2000" b="0" i="0" u="none" strike="noStrike">
                        <a:solidFill>
                          <a:srgbClr val="000000"/>
                        </a:solidFill>
                        <a:effectLst/>
                        <a:latin typeface="宋体" panose="02010600030101010101" pitchFamily="2" charset="-122"/>
                        <a:ea typeface="宋体" panose="02010600030101010101" pitchFamily="2" charset="-122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zh-CN" sz="2000" u="none" strike="noStrike">
                          <a:effectLst/>
                        </a:rPr>
                        <a:t>74.5</a:t>
                      </a:r>
                      <a:endParaRPr lang="en-US" altLang="zh-CN" sz="2000" b="0" i="0" u="none" strike="noStrike">
                        <a:solidFill>
                          <a:srgbClr val="000000"/>
                        </a:solidFill>
                        <a:effectLst/>
                        <a:latin typeface="宋体" panose="02010600030101010101" pitchFamily="2" charset="-122"/>
                        <a:ea typeface="宋体" panose="02010600030101010101" pitchFamily="2" charset="-122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zh-CN" sz="2000" u="none" strike="noStrike">
                          <a:effectLst/>
                        </a:rPr>
                        <a:t>67.2</a:t>
                      </a:r>
                      <a:endParaRPr lang="en-US" altLang="zh-CN" sz="2000" b="0" i="0" u="none" strike="noStrike">
                        <a:solidFill>
                          <a:srgbClr val="000000"/>
                        </a:solidFill>
                        <a:effectLst/>
                        <a:latin typeface="宋体" panose="02010600030101010101" pitchFamily="2" charset="-122"/>
                        <a:ea typeface="宋体" panose="02010600030101010101" pitchFamily="2" charset="-122"/>
                      </a:endParaRPr>
                    </a:p>
                  </a:txBody>
                  <a:tcPr marL="9525" marR="9525" marT="9525" marB="0" anchor="ctr">
                    <a:solidFill>
                      <a:schemeClr val="accent2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zh-CN" sz="2000" u="none" strike="noStrike" dirty="0">
                          <a:effectLst/>
                        </a:rPr>
                        <a:t>61.4</a:t>
                      </a:r>
                      <a:endParaRPr lang="en-US" altLang="zh-CN" sz="2000" b="0" i="0" u="none" strike="noStrike" dirty="0">
                        <a:solidFill>
                          <a:srgbClr val="000000"/>
                        </a:solidFill>
                        <a:effectLst/>
                        <a:latin typeface="宋体" panose="02010600030101010101" pitchFamily="2" charset="-122"/>
                        <a:ea typeface="宋体" panose="02010600030101010101" pitchFamily="2" charset="-122"/>
                      </a:endParaRPr>
                    </a:p>
                  </a:txBody>
                  <a:tcPr marL="9525" marR="9525" marT="9525" marB="0" anchor="ctr">
                    <a:solidFill>
                      <a:schemeClr val="accent2">
                        <a:lumMod val="60000"/>
                        <a:lumOff val="40000"/>
                      </a:schemeClr>
                    </a:solidFill>
                  </a:tcPr>
                </a:tc>
              </a:tr>
              <a:tr h="518458">
                <a:tc>
                  <a:txBody>
                    <a:bodyPr/>
                    <a:lstStyle/>
                    <a:p>
                      <a:pPr algn="l" fontAlgn="ctr"/>
                      <a:r>
                        <a:rPr lang="en-US" altLang="zh-CN" sz="2000" u="none" strike="noStrike">
                          <a:effectLst/>
                        </a:rPr>
                        <a:t>65</a:t>
                      </a:r>
                      <a:r>
                        <a:rPr lang="zh-CN" altLang="en-US" sz="2000" u="none" strike="noStrike">
                          <a:effectLst/>
                        </a:rPr>
                        <a:t>歳以上</a:t>
                      </a:r>
                      <a:endParaRPr lang="zh-CN" altLang="en-US" sz="2000" b="0" i="0" u="none" strike="noStrike">
                        <a:solidFill>
                          <a:srgbClr val="000000"/>
                        </a:solidFill>
                        <a:effectLst/>
                        <a:latin typeface="宋体" panose="02010600030101010101" pitchFamily="2" charset="-122"/>
                        <a:ea typeface="宋体" panose="02010600030101010101" pitchFamily="2" charset="-122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zh-CN" sz="2000" u="none" strike="noStrike">
                          <a:effectLst/>
                        </a:rPr>
                        <a:t>4.4</a:t>
                      </a:r>
                      <a:endParaRPr lang="en-US" altLang="zh-CN" sz="2000" b="0" i="0" u="none" strike="noStrike">
                        <a:solidFill>
                          <a:srgbClr val="000000"/>
                        </a:solidFill>
                        <a:effectLst/>
                        <a:latin typeface="宋体" panose="02010600030101010101" pitchFamily="2" charset="-122"/>
                        <a:ea typeface="宋体" panose="02010600030101010101" pitchFamily="2" charset="-122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zh-CN" sz="2000" u="none" strike="noStrike">
                          <a:effectLst/>
                        </a:rPr>
                        <a:t>4.4</a:t>
                      </a:r>
                      <a:endParaRPr lang="en-US" altLang="zh-CN" sz="2000" b="0" i="0" u="none" strike="noStrike">
                        <a:solidFill>
                          <a:srgbClr val="000000"/>
                        </a:solidFill>
                        <a:effectLst/>
                        <a:latin typeface="宋体" panose="02010600030101010101" pitchFamily="2" charset="-122"/>
                        <a:ea typeface="宋体" panose="02010600030101010101" pitchFamily="2" charset="-122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zh-CN" sz="2000" u="none" strike="noStrike" dirty="0">
                          <a:effectLst/>
                        </a:rPr>
                        <a:t>5.6</a:t>
                      </a:r>
                      <a:endParaRPr lang="en-US" altLang="zh-CN" sz="2000" b="0" i="0" u="none" strike="noStrike" dirty="0">
                        <a:solidFill>
                          <a:srgbClr val="000000"/>
                        </a:solidFill>
                        <a:effectLst/>
                        <a:latin typeface="宋体" panose="02010600030101010101" pitchFamily="2" charset="-122"/>
                        <a:ea typeface="宋体" panose="02010600030101010101" pitchFamily="2" charset="-122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zh-CN" sz="2000" u="none" strike="noStrike">
                          <a:effectLst/>
                        </a:rPr>
                        <a:t>7.7</a:t>
                      </a:r>
                      <a:endParaRPr lang="en-US" altLang="zh-CN" sz="2000" b="0" i="0" u="none" strike="noStrike">
                        <a:solidFill>
                          <a:srgbClr val="000000"/>
                        </a:solidFill>
                        <a:effectLst/>
                        <a:latin typeface="宋体" panose="02010600030101010101" pitchFamily="2" charset="-122"/>
                        <a:ea typeface="宋体" panose="02010600030101010101" pitchFamily="2" charset="-122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zh-CN" sz="2000" u="none" strike="noStrike" dirty="0">
                          <a:effectLst/>
                        </a:rPr>
                        <a:t>8.9</a:t>
                      </a:r>
                      <a:endParaRPr lang="en-US" altLang="zh-CN" sz="2000" b="0" i="0" u="none" strike="noStrike" dirty="0">
                        <a:solidFill>
                          <a:srgbClr val="000000"/>
                        </a:solidFill>
                        <a:effectLst/>
                        <a:latin typeface="宋体" panose="02010600030101010101" pitchFamily="2" charset="-122"/>
                        <a:ea typeface="宋体" panose="02010600030101010101" pitchFamily="2" charset="-122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zh-CN" sz="2000" u="none" strike="noStrike">
                          <a:effectLst/>
                        </a:rPr>
                        <a:t>15.9</a:t>
                      </a:r>
                      <a:endParaRPr lang="en-US" altLang="zh-CN" sz="2000" b="0" i="0" u="none" strike="noStrike">
                        <a:solidFill>
                          <a:srgbClr val="000000"/>
                        </a:solidFill>
                        <a:effectLst/>
                        <a:latin typeface="宋体" panose="02010600030101010101" pitchFamily="2" charset="-122"/>
                        <a:ea typeface="宋体" panose="02010600030101010101" pitchFamily="2" charset="-122"/>
                      </a:endParaRPr>
                    </a:p>
                  </a:txBody>
                  <a:tcPr marL="9525" marR="9525" marT="9525" marB="0" anchor="ctr">
                    <a:solidFill>
                      <a:schemeClr val="accent2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zh-CN" sz="2000" u="none" strike="noStrike" dirty="0">
                          <a:effectLst/>
                        </a:rPr>
                        <a:t>23.3</a:t>
                      </a:r>
                      <a:endParaRPr lang="en-US" altLang="zh-CN" sz="2000" b="0" i="0" u="none" strike="noStrike" dirty="0">
                        <a:solidFill>
                          <a:srgbClr val="000000"/>
                        </a:solidFill>
                        <a:effectLst/>
                        <a:latin typeface="宋体" panose="02010600030101010101" pitchFamily="2" charset="-122"/>
                        <a:ea typeface="宋体" panose="02010600030101010101" pitchFamily="2" charset="-122"/>
                      </a:endParaRPr>
                    </a:p>
                  </a:txBody>
                  <a:tcPr marL="9525" marR="9525" marT="9525" marB="0" anchor="ctr">
                    <a:solidFill>
                      <a:schemeClr val="accent2">
                        <a:lumMod val="60000"/>
                        <a:lumOff val="40000"/>
                      </a:schemeClr>
                    </a:solidFill>
                  </a:tcPr>
                </a:tc>
              </a:tr>
              <a:tr h="518458">
                <a:tc>
                  <a:txBody>
                    <a:bodyPr/>
                    <a:lstStyle/>
                    <a:p>
                      <a:pPr algn="l" fontAlgn="ctr"/>
                      <a:r>
                        <a:rPr lang="zh-CN" altLang="en-US" sz="2000" u="none" strike="noStrike" dirty="0">
                          <a:effectLst/>
                        </a:rPr>
                        <a:t>扶養率</a:t>
                      </a:r>
                      <a:endParaRPr lang="zh-CN" altLang="en-US" sz="2000" b="0" i="0" u="none" strike="noStrike" dirty="0">
                        <a:solidFill>
                          <a:srgbClr val="000000"/>
                        </a:solidFill>
                        <a:effectLst/>
                        <a:latin typeface="宋体" panose="02010600030101010101" pitchFamily="2" charset="-122"/>
                        <a:ea typeface="宋体" panose="02010600030101010101" pitchFamily="2" charset="-122"/>
                      </a:endParaRPr>
                    </a:p>
                  </a:txBody>
                  <a:tcPr marL="9525" marR="9525" marT="9525" marB="0" anchor="ctr">
                    <a:solidFill>
                      <a:srgbClr val="92D050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zh-CN" sz="2000" u="none" strike="noStrike" dirty="0">
                          <a:effectLst/>
                        </a:rPr>
                        <a:t>68.6</a:t>
                      </a:r>
                      <a:endParaRPr lang="en-US" altLang="zh-CN" sz="2000" b="0" i="0" u="none" strike="noStrike" dirty="0">
                        <a:solidFill>
                          <a:srgbClr val="000000"/>
                        </a:solidFill>
                        <a:effectLst/>
                        <a:latin typeface="宋体" panose="02010600030101010101" pitchFamily="2" charset="-122"/>
                        <a:ea typeface="宋体" panose="02010600030101010101" pitchFamily="2" charset="-122"/>
                      </a:endParaRPr>
                    </a:p>
                  </a:txBody>
                  <a:tcPr marL="9525" marR="9525" marT="9525" marB="0" anchor="ctr">
                    <a:solidFill>
                      <a:srgbClr val="92D050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zh-CN" sz="2000" u="none" strike="noStrike" dirty="0">
                          <a:effectLst/>
                        </a:rPr>
                        <a:t>78.3</a:t>
                      </a:r>
                      <a:endParaRPr lang="en-US" altLang="zh-CN" sz="2000" b="0" i="0" u="none" strike="noStrike" dirty="0">
                        <a:solidFill>
                          <a:srgbClr val="000000"/>
                        </a:solidFill>
                        <a:effectLst/>
                        <a:latin typeface="宋体" panose="02010600030101010101" pitchFamily="2" charset="-122"/>
                        <a:ea typeface="宋体" panose="02010600030101010101" pitchFamily="2" charset="-122"/>
                      </a:endParaRPr>
                    </a:p>
                  </a:txBody>
                  <a:tcPr marL="9525" marR="9525" marT="9525" marB="0" anchor="ctr">
                    <a:solidFill>
                      <a:srgbClr val="92D050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zh-CN" sz="2000" u="none" strike="noStrike" dirty="0">
                          <a:effectLst/>
                        </a:rPr>
                        <a:t>49.9</a:t>
                      </a:r>
                      <a:endParaRPr lang="en-US" altLang="zh-CN" sz="2000" b="0" i="0" u="none" strike="noStrike" dirty="0">
                        <a:solidFill>
                          <a:srgbClr val="000000"/>
                        </a:solidFill>
                        <a:effectLst/>
                        <a:latin typeface="宋体" panose="02010600030101010101" pitchFamily="2" charset="-122"/>
                        <a:ea typeface="宋体" panose="02010600030101010101" pitchFamily="2" charset="-122"/>
                      </a:endParaRPr>
                    </a:p>
                  </a:txBody>
                  <a:tcPr marL="9525" marR="9525" marT="9525" marB="0" anchor="ctr">
                    <a:solidFill>
                      <a:srgbClr val="92D050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zh-CN" sz="2000" u="none" strike="noStrike" dirty="0">
                          <a:effectLst/>
                        </a:rPr>
                        <a:t>38.8</a:t>
                      </a:r>
                      <a:endParaRPr lang="en-US" altLang="zh-CN" sz="2000" b="0" i="0" u="none" strike="noStrike" dirty="0">
                        <a:solidFill>
                          <a:srgbClr val="000000"/>
                        </a:solidFill>
                        <a:effectLst/>
                        <a:latin typeface="宋体" panose="02010600030101010101" pitchFamily="2" charset="-122"/>
                        <a:ea typeface="宋体" panose="02010600030101010101" pitchFamily="2" charset="-122"/>
                      </a:endParaRPr>
                    </a:p>
                  </a:txBody>
                  <a:tcPr marL="9525" marR="9525" marT="9525" marB="0" anchor="ctr">
                    <a:solidFill>
                      <a:srgbClr val="92D050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zh-CN" sz="2000" u="none" strike="noStrike" dirty="0">
                          <a:effectLst/>
                        </a:rPr>
                        <a:t>39.1</a:t>
                      </a:r>
                      <a:endParaRPr lang="en-US" altLang="zh-CN" sz="2000" b="0" i="0" u="none" strike="noStrike" dirty="0">
                        <a:solidFill>
                          <a:srgbClr val="000000"/>
                        </a:solidFill>
                        <a:effectLst/>
                        <a:latin typeface="宋体" panose="02010600030101010101" pitchFamily="2" charset="-122"/>
                        <a:ea typeface="宋体" panose="02010600030101010101" pitchFamily="2" charset="-122"/>
                      </a:endParaRPr>
                    </a:p>
                  </a:txBody>
                  <a:tcPr marL="9525" marR="9525" marT="9525" marB="0" anchor="ctr">
                    <a:solidFill>
                      <a:srgbClr val="92D050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zh-CN" sz="2000" u="none" strike="noStrike" dirty="0">
                          <a:effectLst/>
                        </a:rPr>
                        <a:t>48.3</a:t>
                      </a:r>
                      <a:endParaRPr lang="en-US" altLang="zh-CN" sz="2000" b="0" i="0" u="none" strike="noStrike" dirty="0">
                        <a:solidFill>
                          <a:srgbClr val="000000"/>
                        </a:solidFill>
                        <a:effectLst/>
                        <a:latin typeface="宋体" panose="02010600030101010101" pitchFamily="2" charset="-122"/>
                        <a:ea typeface="宋体" panose="02010600030101010101" pitchFamily="2" charset="-122"/>
                      </a:endParaRPr>
                    </a:p>
                  </a:txBody>
                  <a:tcPr marL="9525" marR="9525" marT="9525" marB="0" anchor="ctr">
                    <a:solidFill>
                      <a:srgbClr val="92D050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zh-CN" sz="2000" u="none" strike="noStrike" dirty="0">
                          <a:effectLst/>
                        </a:rPr>
                        <a:t>62.9</a:t>
                      </a:r>
                      <a:endParaRPr lang="en-US" altLang="zh-CN" sz="2000" b="0" i="0" u="none" strike="noStrike" dirty="0">
                        <a:solidFill>
                          <a:srgbClr val="000000"/>
                        </a:solidFill>
                        <a:effectLst/>
                        <a:latin typeface="宋体" panose="02010600030101010101" pitchFamily="2" charset="-122"/>
                        <a:ea typeface="宋体" panose="02010600030101010101" pitchFamily="2" charset="-122"/>
                      </a:endParaRPr>
                    </a:p>
                  </a:txBody>
                  <a:tcPr marL="9525" marR="9525" marT="9525" marB="0" anchor="ctr">
                    <a:solidFill>
                      <a:srgbClr val="92D050"/>
                    </a:solidFill>
                  </a:tcPr>
                </a:tc>
              </a:tr>
              <a:tr h="518458">
                <a:tc>
                  <a:txBody>
                    <a:bodyPr/>
                    <a:lstStyle/>
                    <a:p>
                      <a:pPr algn="l" fontAlgn="ctr"/>
                      <a:r>
                        <a:rPr lang="ja-JP" altLang="en-US" sz="2000" u="none" strike="noStrike" dirty="0">
                          <a:effectLst/>
                        </a:rPr>
                        <a:t>インド</a:t>
                      </a:r>
                      <a:endParaRPr lang="ja-JP" altLang="en-US" sz="2000" b="0" i="0" u="none" strike="noStrike" dirty="0">
                        <a:solidFill>
                          <a:srgbClr val="000000"/>
                        </a:solidFill>
                        <a:effectLst/>
                        <a:latin typeface="宋体" panose="02010600030101010101" pitchFamily="2" charset="-122"/>
                        <a:ea typeface="宋体" panose="02010600030101010101" pitchFamily="2" charset="-122"/>
                      </a:endParaRPr>
                    </a:p>
                  </a:txBody>
                  <a:tcPr marL="9525" marR="9525" marT="9525" marB="0" anchor="ctr">
                    <a:solidFill>
                      <a:srgbClr val="92D050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zh-CN" sz="2000" u="none" strike="noStrike">
                          <a:effectLst/>
                        </a:rPr>
                        <a:t>1950</a:t>
                      </a:r>
                      <a:endParaRPr lang="en-US" altLang="zh-CN" sz="2000" b="0" i="0" u="none" strike="noStrike">
                        <a:solidFill>
                          <a:srgbClr val="000000"/>
                        </a:solidFill>
                        <a:effectLst/>
                        <a:latin typeface="宋体" panose="02010600030101010101" pitchFamily="2" charset="-122"/>
                        <a:ea typeface="宋体" panose="02010600030101010101" pitchFamily="2" charset="-122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zh-CN" sz="2000" u="none" strike="noStrike">
                          <a:effectLst/>
                        </a:rPr>
                        <a:t>1975</a:t>
                      </a:r>
                      <a:endParaRPr lang="en-US" altLang="zh-CN" sz="2000" b="0" i="0" u="none" strike="noStrike">
                        <a:solidFill>
                          <a:srgbClr val="000000"/>
                        </a:solidFill>
                        <a:effectLst/>
                        <a:latin typeface="宋体" panose="02010600030101010101" pitchFamily="2" charset="-122"/>
                        <a:ea typeface="宋体" panose="02010600030101010101" pitchFamily="2" charset="-122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zh-CN" sz="2000" u="none" strike="noStrike">
                          <a:effectLst/>
                        </a:rPr>
                        <a:t>1990</a:t>
                      </a:r>
                      <a:endParaRPr lang="en-US" altLang="zh-CN" sz="2000" b="0" i="0" u="none" strike="noStrike">
                        <a:solidFill>
                          <a:srgbClr val="000000"/>
                        </a:solidFill>
                        <a:effectLst/>
                        <a:latin typeface="宋体" panose="02010600030101010101" pitchFamily="2" charset="-122"/>
                        <a:ea typeface="宋体" panose="02010600030101010101" pitchFamily="2" charset="-122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zh-CN" sz="2000" u="none" strike="noStrike" dirty="0">
                          <a:effectLst/>
                        </a:rPr>
                        <a:t>2005</a:t>
                      </a:r>
                      <a:endParaRPr lang="en-US" altLang="zh-CN" sz="2000" b="0" i="0" u="none" strike="noStrike" dirty="0">
                        <a:solidFill>
                          <a:srgbClr val="000000"/>
                        </a:solidFill>
                        <a:effectLst/>
                        <a:latin typeface="宋体" panose="02010600030101010101" pitchFamily="2" charset="-122"/>
                        <a:ea typeface="宋体" panose="02010600030101010101" pitchFamily="2" charset="-122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zh-CN" sz="2000" u="none" strike="noStrike">
                          <a:effectLst/>
                        </a:rPr>
                        <a:t>2010</a:t>
                      </a:r>
                      <a:endParaRPr lang="en-US" altLang="zh-CN" sz="2000" b="0" i="0" u="none" strike="noStrike">
                        <a:solidFill>
                          <a:srgbClr val="000000"/>
                        </a:solidFill>
                        <a:effectLst/>
                        <a:latin typeface="宋体" panose="02010600030101010101" pitchFamily="2" charset="-122"/>
                        <a:ea typeface="宋体" panose="02010600030101010101" pitchFamily="2" charset="-122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zh-CN" sz="2000" u="none" strike="noStrike">
                          <a:effectLst/>
                        </a:rPr>
                        <a:t>2030</a:t>
                      </a:r>
                      <a:endParaRPr lang="en-US" altLang="zh-CN" sz="2000" b="0" i="0" u="none" strike="noStrike">
                        <a:solidFill>
                          <a:srgbClr val="000000"/>
                        </a:solidFill>
                        <a:effectLst/>
                        <a:latin typeface="宋体" panose="02010600030101010101" pitchFamily="2" charset="-122"/>
                        <a:ea typeface="宋体" panose="02010600030101010101" pitchFamily="2" charset="-122"/>
                      </a:endParaRPr>
                    </a:p>
                  </a:txBody>
                  <a:tcPr marL="9525" marR="9525" marT="9525" marB="0" anchor="ctr">
                    <a:solidFill>
                      <a:schemeClr val="accent2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zh-CN" sz="2000" u="none" strike="noStrike" dirty="0">
                          <a:effectLst/>
                        </a:rPr>
                        <a:t>2050</a:t>
                      </a:r>
                      <a:endParaRPr lang="en-US" altLang="zh-CN" sz="2000" b="0" i="0" u="none" strike="noStrike" dirty="0">
                        <a:solidFill>
                          <a:srgbClr val="000000"/>
                        </a:solidFill>
                        <a:effectLst/>
                        <a:latin typeface="宋体" panose="02010600030101010101" pitchFamily="2" charset="-122"/>
                        <a:ea typeface="宋体" panose="02010600030101010101" pitchFamily="2" charset="-122"/>
                      </a:endParaRPr>
                    </a:p>
                  </a:txBody>
                  <a:tcPr marL="9525" marR="9525" marT="9525" marB="0" anchor="ctr">
                    <a:solidFill>
                      <a:schemeClr val="accent2">
                        <a:lumMod val="60000"/>
                        <a:lumOff val="40000"/>
                      </a:schemeClr>
                    </a:solidFill>
                  </a:tcPr>
                </a:tc>
              </a:tr>
              <a:tr h="518458">
                <a:tc>
                  <a:txBody>
                    <a:bodyPr/>
                    <a:lstStyle/>
                    <a:p>
                      <a:pPr algn="l" fontAlgn="ctr"/>
                      <a:r>
                        <a:rPr lang="en-US" altLang="zh-CN" sz="2000" u="none" strike="noStrike">
                          <a:effectLst/>
                        </a:rPr>
                        <a:t>0-14</a:t>
                      </a:r>
                      <a:r>
                        <a:rPr lang="zh-CN" altLang="en-US" sz="2000" u="none" strike="noStrike">
                          <a:effectLst/>
                        </a:rPr>
                        <a:t>歳</a:t>
                      </a:r>
                      <a:endParaRPr lang="zh-CN" altLang="en-US" sz="2000" b="0" i="0" u="none" strike="noStrike">
                        <a:solidFill>
                          <a:srgbClr val="000000"/>
                        </a:solidFill>
                        <a:effectLst/>
                        <a:latin typeface="宋体" panose="02010600030101010101" pitchFamily="2" charset="-122"/>
                        <a:ea typeface="宋体" panose="02010600030101010101" pitchFamily="2" charset="-122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zh-CN" sz="2000" u="none" strike="noStrike">
                          <a:effectLst/>
                        </a:rPr>
                        <a:t>37.5</a:t>
                      </a:r>
                      <a:endParaRPr lang="en-US" altLang="zh-CN" sz="2000" b="0" i="0" u="none" strike="noStrike">
                        <a:solidFill>
                          <a:srgbClr val="000000"/>
                        </a:solidFill>
                        <a:effectLst/>
                        <a:latin typeface="宋体" panose="02010600030101010101" pitchFamily="2" charset="-122"/>
                        <a:ea typeface="宋体" panose="02010600030101010101" pitchFamily="2" charset="-122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zh-CN" sz="2000" u="none" strike="noStrike">
                          <a:effectLst/>
                        </a:rPr>
                        <a:t>40.0</a:t>
                      </a:r>
                      <a:endParaRPr lang="en-US" altLang="zh-CN" sz="2000" b="0" i="0" u="none" strike="noStrike">
                        <a:solidFill>
                          <a:srgbClr val="000000"/>
                        </a:solidFill>
                        <a:effectLst/>
                        <a:latin typeface="宋体" panose="02010600030101010101" pitchFamily="2" charset="-122"/>
                        <a:ea typeface="宋体" panose="02010600030101010101" pitchFamily="2" charset="-122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zh-CN" sz="2000" u="none" strike="noStrike">
                          <a:effectLst/>
                        </a:rPr>
                        <a:t>37.9</a:t>
                      </a:r>
                      <a:endParaRPr lang="en-US" altLang="zh-CN" sz="2000" b="0" i="0" u="none" strike="noStrike">
                        <a:solidFill>
                          <a:srgbClr val="000000"/>
                        </a:solidFill>
                        <a:effectLst/>
                        <a:latin typeface="宋体" panose="02010600030101010101" pitchFamily="2" charset="-122"/>
                        <a:ea typeface="宋体" panose="02010600030101010101" pitchFamily="2" charset="-122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zh-CN" sz="2000" u="none" strike="noStrike" dirty="0">
                          <a:effectLst/>
                        </a:rPr>
                        <a:t>33.1</a:t>
                      </a:r>
                      <a:endParaRPr lang="en-US" altLang="zh-CN" sz="2000" b="0" i="0" u="none" strike="noStrike" dirty="0">
                        <a:solidFill>
                          <a:srgbClr val="000000"/>
                        </a:solidFill>
                        <a:effectLst/>
                        <a:latin typeface="宋体" panose="02010600030101010101" pitchFamily="2" charset="-122"/>
                        <a:ea typeface="宋体" panose="02010600030101010101" pitchFamily="2" charset="-122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zh-CN" sz="2000" u="none" strike="noStrike">
                          <a:effectLst/>
                        </a:rPr>
                        <a:t>30.8</a:t>
                      </a:r>
                      <a:endParaRPr lang="en-US" altLang="zh-CN" sz="2000" b="0" i="0" u="none" strike="noStrike">
                        <a:solidFill>
                          <a:srgbClr val="000000"/>
                        </a:solidFill>
                        <a:effectLst/>
                        <a:latin typeface="宋体" panose="02010600030101010101" pitchFamily="2" charset="-122"/>
                        <a:ea typeface="宋体" panose="02010600030101010101" pitchFamily="2" charset="-122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zh-CN" sz="2000" u="none" strike="noStrike">
                          <a:effectLst/>
                        </a:rPr>
                        <a:t>22.8</a:t>
                      </a:r>
                      <a:endParaRPr lang="en-US" altLang="zh-CN" sz="2000" b="0" i="0" u="none" strike="noStrike">
                        <a:solidFill>
                          <a:srgbClr val="000000"/>
                        </a:solidFill>
                        <a:effectLst/>
                        <a:latin typeface="宋体" panose="02010600030101010101" pitchFamily="2" charset="-122"/>
                        <a:ea typeface="宋体" panose="02010600030101010101" pitchFamily="2" charset="-122"/>
                      </a:endParaRPr>
                    </a:p>
                  </a:txBody>
                  <a:tcPr marL="9525" marR="9525" marT="9525" marB="0" anchor="ctr">
                    <a:solidFill>
                      <a:schemeClr val="accent2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zh-CN" sz="2000" u="none" strike="noStrike" dirty="0">
                          <a:effectLst/>
                        </a:rPr>
                        <a:t>18.2</a:t>
                      </a:r>
                      <a:endParaRPr lang="en-US" altLang="zh-CN" sz="2000" b="0" i="0" u="none" strike="noStrike" dirty="0">
                        <a:solidFill>
                          <a:srgbClr val="000000"/>
                        </a:solidFill>
                        <a:effectLst/>
                        <a:latin typeface="宋体" panose="02010600030101010101" pitchFamily="2" charset="-122"/>
                        <a:ea typeface="宋体" panose="02010600030101010101" pitchFamily="2" charset="-122"/>
                      </a:endParaRPr>
                    </a:p>
                  </a:txBody>
                  <a:tcPr marL="9525" marR="9525" marT="9525" marB="0" anchor="ctr">
                    <a:solidFill>
                      <a:schemeClr val="accent2">
                        <a:lumMod val="60000"/>
                        <a:lumOff val="40000"/>
                      </a:schemeClr>
                    </a:solidFill>
                  </a:tcPr>
                </a:tc>
              </a:tr>
              <a:tr h="518458">
                <a:tc>
                  <a:txBody>
                    <a:bodyPr/>
                    <a:lstStyle/>
                    <a:p>
                      <a:pPr algn="l" fontAlgn="ctr"/>
                      <a:r>
                        <a:rPr lang="en-US" altLang="zh-CN" sz="2000" u="none" strike="noStrike">
                          <a:effectLst/>
                        </a:rPr>
                        <a:t>15-64</a:t>
                      </a:r>
                      <a:r>
                        <a:rPr lang="zh-CN" altLang="en-US" sz="2000" u="none" strike="noStrike">
                          <a:effectLst/>
                        </a:rPr>
                        <a:t>歳</a:t>
                      </a:r>
                      <a:endParaRPr lang="zh-CN" altLang="en-US" sz="2000" b="0" i="0" u="none" strike="noStrike">
                        <a:solidFill>
                          <a:srgbClr val="000000"/>
                        </a:solidFill>
                        <a:effectLst/>
                        <a:latin typeface="宋体" panose="02010600030101010101" pitchFamily="2" charset="-122"/>
                        <a:ea typeface="宋体" panose="02010600030101010101" pitchFamily="2" charset="-122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zh-CN" sz="2000" u="none" strike="noStrike">
                          <a:effectLst/>
                        </a:rPr>
                        <a:t>59.4</a:t>
                      </a:r>
                      <a:endParaRPr lang="en-US" altLang="zh-CN" sz="2000" b="0" i="0" u="none" strike="noStrike">
                        <a:solidFill>
                          <a:srgbClr val="000000"/>
                        </a:solidFill>
                        <a:effectLst/>
                        <a:latin typeface="宋体" panose="02010600030101010101" pitchFamily="2" charset="-122"/>
                        <a:ea typeface="宋体" panose="02010600030101010101" pitchFamily="2" charset="-122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zh-CN" sz="2000" u="none" strike="noStrike">
                          <a:effectLst/>
                        </a:rPr>
                        <a:t>56.6</a:t>
                      </a:r>
                      <a:endParaRPr lang="en-US" altLang="zh-CN" sz="2000" b="0" i="0" u="none" strike="noStrike">
                        <a:solidFill>
                          <a:srgbClr val="000000"/>
                        </a:solidFill>
                        <a:effectLst/>
                        <a:latin typeface="宋体" panose="02010600030101010101" pitchFamily="2" charset="-122"/>
                        <a:ea typeface="宋体" panose="02010600030101010101" pitchFamily="2" charset="-122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zh-CN" sz="2000" u="none" strike="noStrike">
                          <a:effectLst/>
                        </a:rPr>
                        <a:t>58.3</a:t>
                      </a:r>
                      <a:endParaRPr lang="en-US" altLang="zh-CN" sz="2000" b="0" i="0" u="none" strike="noStrike">
                        <a:solidFill>
                          <a:srgbClr val="000000"/>
                        </a:solidFill>
                        <a:effectLst/>
                        <a:latin typeface="宋体" panose="02010600030101010101" pitchFamily="2" charset="-122"/>
                        <a:ea typeface="宋体" panose="02010600030101010101" pitchFamily="2" charset="-122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zh-CN" sz="2000" u="none" strike="noStrike" dirty="0">
                          <a:effectLst/>
                        </a:rPr>
                        <a:t>62.3</a:t>
                      </a:r>
                      <a:endParaRPr lang="en-US" altLang="zh-CN" sz="2000" b="0" i="0" u="none" strike="noStrike" dirty="0">
                        <a:solidFill>
                          <a:srgbClr val="000000"/>
                        </a:solidFill>
                        <a:effectLst/>
                        <a:latin typeface="宋体" panose="02010600030101010101" pitchFamily="2" charset="-122"/>
                        <a:ea typeface="宋体" panose="02010600030101010101" pitchFamily="2" charset="-122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zh-CN" sz="2000" u="none" strike="noStrike">
                          <a:effectLst/>
                        </a:rPr>
                        <a:t>64.3</a:t>
                      </a:r>
                      <a:endParaRPr lang="en-US" altLang="zh-CN" sz="2000" b="0" i="0" u="none" strike="noStrike">
                        <a:solidFill>
                          <a:srgbClr val="000000"/>
                        </a:solidFill>
                        <a:effectLst/>
                        <a:latin typeface="宋体" panose="02010600030101010101" pitchFamily="2" charset="-122"/>
                        <a:ea typeface="宋体" panose="02010600030101010101" pitchFamily="2" charset="-122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zh-CN" sz="2000" u="none" strike="noStrike">
                          <a:effectLst/>
                        </a:rPr>
                        <a:t>68.8</a:t>
                      </a:r>
                      <a:endParaRPr lang="en-US" altLang="zh-CN" sz="2000" b="0" i="0" u="none" strike="noStrike">
                        <a:solidFill>
                          <a:srgbClr val="000000"/>
                        </a:solidFill>
                        <a:effectLst/>
                        <a:latin typeface="宋体" panose="02010600030101010101" pitchFamily="2" charset="-122"/>
                        <a:ea typeface="宋体" panose="02010600030101010101" pitchFamily="2" charset="-122"/>
                      </a:endParaRPr>
                    </a:p>
                  </a:txBody>
                  <a:tcPr marL="9525" marR="9525" marT="9525" marB="0" anchor="ctr">
                    <a:solidFill>
                      <a:schemeClr val="accent2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zh-CN" sz="2000" u="none" strike="noStrike" dirty="0">
                          <a:effectLst/>
                        </a:rPr>
                        <a:t>68.0</a:t>
                      </a:r>
                      <a:endParaRPr lang="en-US" altLang="zh-CN" sz="2000" b="0" i="0" u="none" strike="noStrike" dirty="0">
                        <a:solidFill>
                          <a:srgbClr val="000000"/>
                        </a:solidFill>
                        <a:effectLst/>
                        <a:latin typeface="宋体" panose="02010600030101010101" pitchFamily="2" charset="-122"/>
                        <a:ea typeface="宋体" panose="02010600030101010101" pitchFamily="2" charset="-122"/>
                      </a:endParaRPr>
                    </a:p>
                  </a:txBody>
                  <a:tcPr marL="9525" marR="9525" marT="9525" marB="0" anchor="ctr">
                    <a:solidFill>
                      <a:schemeClr val="accent2">
                        <a:lumMod val="60000"/>
                        <a:lumOff val="40000"/>
                      </a:schemeClr>
                    </a:solidFill>
                  </a:tcPr>
                </a:tc>
              </a:tr>
              <a:tr h="518458">
                <a:tc>
                  <a:txBody>
                    <a:bodyPr/>
                    <a:lstStyle/>
                    <a:p>
                      <a:pPr algn="l" fontAlgn="ctr"/>
                      <a:r>
                        <a:rPr lang="en-US" altLang="zh-CN" sz="2000" u="none" strike="noStrike">
                          <a:effectLst/>
                        </a:rPr>
                        <a:t>65</a:t>
                      </a:r>
                      <a:r>
                        <a:rPr lang="zh-CN" altLang="en-US" sz="2000" u="none" strike="noStrike">
                          <a:effectLst/>
                        </a:rPr>
                        <a:t>歳以上</a:t>
                      </a:r>
                      <a:endParaRPr lang="zh-CN" altLang="en-US" sz="2000" b="0" i="0" u="none" strike="noStrike">
                        <a:solidFill>
                          <a:srgbClr val="000000"/>
                        </a:solidFill>
                        <a:effectLst/>
                        <a:latin typeface="宋体" panose="02010600030101010101" pitchFamily="2" charset="-122"/>
                        <a:ea typeface="宋体" panose="02010600030101010101" pitchFamily="2" charset="-122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zh-CN" sz="2000" u="none" strike="noStrike">
                          <a:effectLst/>
                        </a:rPr>
                        <a:t>3.1</a:t>
                      </a:r>
                      <a:endParaRPr lang="en-US" altLang="zh-CN" sz="2000" b="0" i="0" u="none" strike="noStrike">
                        <a:solidFill>
                          <a:srgbClr val="000000"/>
                        </a:solidFill>
                        <a:effectLst/>
                        <a:latin typeface="宋体" panose="02010600030101010101" pitchFamily="2" charset="-122"/>
                        <a:ea typeface="宋体" panose="02010600030101010101" pitchFamily="2" charset="-122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zh-CN" sz="2000" u="none" strike="noStrike">
                          <a:effectLst/>
                        </a:rPr>
                        <a:t>3.4</a:t>
                      </a:r>
                      <a:endParaRPr lang="en-US" altLang="zh-CN" sz="2000" b="0" i="0" u="none" strike="noStrike">
                        <a:solidFill>
                          <a:srgbClr val="000000"/>
                        </a:solidFill>
                        <a:effectLst/>
                        <a:latin typeface="宋体" panose="02010600030101010101" pitchFamily="2" charset="-122"/>
                        <a:ea typeface="宋体" panose="02010600030101010101" pitchFamily="2" charset="-122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zh-CN" sz="2000" u="none" strike="noStrike">
                          <a:effectLst/>
                        </a:rPr>
                        <a:t>3.8</a:t>
                      </a:r>
                      <a:endParaRPr lang="en-US" altLang="zh-CN" sz="2000" b="0" i="0" u="none" strike="noStrike">
                        <a:solidFill>
                          <a:srgbClr val="000000"/>
                        </a:solidFill>
                        <a:effectLst/>
                        <a:latin typeface="宋体" panose="02010600030101010101" pitchFamily="2" charset="-122"/>
                        <a:ea typeface="宋体" panose="02010600030101010101" pitchFamily="2" charset="-122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zh-CN" sz="2000" u="none" strike="noStrike" dirty="0">
                          <a:effectLst/>
                        </a:rPr>
                        <a:t>4.6</a:t>
                      </a:r>
                      <a:endParaRPr lang="en-US" altLang="zh-CN" sz="2000" b="0" i="0" u="none" strike="noStrike" dirty="0">
                        <a:solidFill>
                          <a:srgbClr val="000000"/>
                        </a:solidFill>
                        <a:effectLst/>
                        <a:latin typeface="宋体" panose="02010600030101010101" pitchFamily="2" charset="-122"/>
                        <a:ea typeface="宋体" panose="02010600030101010101" pitchFamily="2" charset="-122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zh-CN" sz="2000" u="none" strike="noStrike" dirty="0">
                          <a:effectLst/>
                        </a:rPr>
                        <a:t>4.9</a:t>
                      </a:r>
                      <a:endParaRPr lang="en-US" altLang="zh-CN" sz="2000" b="0" i="0" u="none" strike="noStrike" dirty="0">
                        <a:solidFill>
                          <a:srgbClr val="000000"/>
                        </a:solidFill>
                        <a:effectLst/>
                        <a:latin typeface="宋体" panose="02010600030101010101" pitchFamily="2" charset="-122"/>
                        <a:ea typeface="宋体" panose="02010600030101010101" pitchFamily="2" charset="-122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zh-CN" sz="2000" u="none" strike="noStrike">
                          <a:effectLst/>
                        </a:rPr>
                        <a:t>8.4</a:t>
                      </a:r>
                      <a:endParaRPr lang="en-US" altLang="zh-CN" sz="2000" b="0" i="0" u="none" strike="noStrike">
                        <a:solidFill>
                          <a:srgbClr val="000000"/>
                        </a:solidFill>
                        <a:effectLst/>
                        <a:latin typeface="宋体" panose="02010600030101010101" pitchFamily="2" charset="-122"/>
                        <a:ea typeface="宋体" panose="02010600030101010101" pitchFamily="2" charset="-122"/>
                      </a:endParaRPr>
                    </a:p>
                  </a:txBody>
                  <a:tcPr marL="9525" marR="9525" marT="9525" marB="0" anchor="ctr">
                    <a:solidFill>
                      <a:schemeClr val="accent2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zh-CN" sz="2000" u="none" strike="noStrike" dirty="0">
                          <a:effectLst/>
                        </a:rPr>
                        <a:t>13.7</a:t>
                      </a:r>
                      <a:endParaRPr lang="en-US" altLang="zh-CN" sz="2000" b="0" i="0" u="none" strike="noStrike" dirty="0">
                        <a:solidFill>
                          <a:srgbClr val="000000"/>
                        </a:solidFill>
                        <a:effectLst/>
                        <a:latin typeface="宋体" panose="02010600030101010101" pitchFamily="2" charset="-122"/>
                        <a:ea typeface="宋体" panose="02010600030101010101" pitchFamily="2" charset="-122"/>
                      </a:endParaRPr>
                    </a:p>
                  </a:txBody>
                  <a:tcPr marL="9525" marR="9525" marT="9525" marB="0" anchor="ctr">
                    <a:solidFill>
                      <a:schemeClr val="accent2">
                        <a:lumMod val="60000"/>
                        <a:lumOff val="40000"/>
                      </a:schemeClr>
                    </a:solidFill>
                  </a:tcPr>
                </a:tc>
              </a:tr>
              <a:tr h="518458">
                <a:tc>
                  <a:txBody>
                    <a:bodyPr/>
                    <a:lstStyle/>
                    <a:p>
                      <a:pPr algn="l" fontAlgn="ctr"/>
                      <a:r>
                        <a:rPr lang="zh-CN" altLang="en-US" sz="2000" u="none" strike="noStrike" dirty="0">
                          <a:effectLst/>
                        </a:rPr>
                        <a:t>扶養率</a:t>
                      </a:r>
                      <a:endParaRPr lang="zh-CN" altLang="en-US" sz="2000" b="0" i="0" u="none" strike="noStrike" dirty="0">
                        <a:solidFill>
                          <a:srgbClr val="000000"/>
                        </a:solidFill>
                        <a:effectLst/>
                        <a:latin typeface="宋体" panose="02010600030101010101" pitchFamily="2" charset="-122"/>
                        <a:ea typeface="宋体" panose="02010600030101010101" pitchFamily="2" charset="-122"/>
                      </a:endParaRPr>
                    </a:p>
                  </a:txBody>
                  <a:tcPr marL="9525" marR="9525" marT="9525" marB="0" anchor="ctr">
                    <a:solidFill>
                      <a:srgbClr val="92D050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zh-CN" sz="2000" u="none" strike="noStrike" dirty="0">
                          <a:effectLst/>
                        </a:rPr>
                        <a:t>68.4</a:t>
                      </a:r>
                      <a:endParaRPr lang="en-US" altLang="zh-CN" sz="2000" b="0" i="0" u="none" strike="noStrike" dirty="0">
                        <a:solidFill>
                          <a:srgbClr val="000000"/>
                        </a:solidFill>
                        <a:effectLst/>
                        <a:latin typeface="宋体" panose="02010600030101010101" pitchFamily="2" charset="-122"/>
                        <a:ea typeface="宋体" panose="02010600030101010101" pitchFamily="2" charset="-122"/>
                      </a:endParaRPr>
                    </a:p>
                  </a:txBody>
                  <a:tcPr marL="9525" marR="9525" marT="9525" marB="0" anchor="ctr">
                    <a:solidFill>
                      <a:srgbClr val="92D050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zh-CN" sz="2000" u="none" strike="noStrike" dirty="0">
                          <a:effectLst/>
                        </a:rPr>
                        <a:t>76.7</a:t>
                      </a:r>
                      <a:endParaRPr lang="en-US" altLang="zh-CN" sz="2000" b="0" i="0" u="none" strike="noStrike" dirty="0">
                        <a:solidFill>
                          <a:srgbClr val="000000"/>
                        </a:solidFill>
                        <a:effectLst/>
                        <a:latin typeface="宋体" panose="02010600030101010101" pitchFamily="2" charset="-122"/>
                        <a:ea typeface="宋体" panose="02010600030101010101" pitchFamily="2" charset="-122"/>
                      </a:endParaRPr>
                    </a:p>
                  </a:txBody>
                  <a:tcPr marL="9525" marR="9525" marT="9525" marB="0" anchor="ctr">
                    <a:solidFill>
                      <a:srgbClr val="92D050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zh-CN" sz="2000" u="none" strike="noStrike" dirty="0">
                          <a:effectLst/>
                        </a:rPr>
                        <a:t>71.5</a:t>
                      </a:r>
                      <a:endParaRPr lang="en-US" altLang="zh-CN" sz="2000" b="0" i="0" u="none" strike="noStrike" dirty="0">
                        <a:solidFill>
                          <a:srgbClr val="000000"/>
                        </a:solidFill>
                        <a:effectLst/>
                        <a:latin typeface="宋体" panose="02010600030101010101" pitchFamily="2" charset="-122"/>
                        <a:ea typeface="宋体" panose="02010600030101010101" pitchFamily="2" charset="-122"/>
                      </a:endParaRPr>
                    </a:p>
                  </a:txBody>
                  <a:tcPr marL="9525" marR="9525" marT="9525" marB="0" anchor="ctr">
                    <a:solidFill>
                      <a:srgbClr val="92D050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zh-CN" sz="2000" u="none" strike="noStrike" dirty="0">
                          <a:effectLst/>
                        </a:rPr>
                        <a:t>60.5</a:t>
                      </a:r>
                      <a:endParaRPr lang="en-US" altLang="zh-CN" sz="2000" b="0" i="0" u="none" strike="noStrike" dirty="0">
                        <a:solidFill>
                          <a:srgbClr val="000000"/>
                        </a:solidFill>
                        <a:effectLst/>
                        <a:latin typeface="宋体" panose="02010600030101010101" pitchFamily="2" charset="-122"/>
                        <a:ea typeface="宋体" panose="02010600030101010101" pitchFamily="2" charset="-122"/>
                      </a:endParaRPr>
                    </a:p>
                  </a:txBody>
                  <a:tcPr marL="9525" marR="9525" marT="9525" marB="0" anchor="ctr">
                    <a:solidFill>
                      <a:srgbClr val="92D050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zh-CN" sz="2000" u="none" strike="noStrike" dirty="0">
                          <a:effectLst/>
                        </a:rPr>
                        <a:t>55.5</a:t>
                      </a:r>
                      <a:endParaRPr lang="en-US" altLang="zh-CN" sz="2000" b="0" i="0" u="none" strike="noStrike" dirty="0">
                        <a:solidFill>
                          <a:srgbClr val="000000"/>
                        </a:solidFill>
                        <a:effectLst/>
                        <a:latin typeface="宋体" panose="02010600030101010101" pitchFamily="2" charset="-122"/>
                        <a:ea typeface="宋体" panose="02010600030101010101" pitchFamily="2" charset="-122"/>
                      </a:endParaRPr>
                    </a:p>
                  </a:txBody>
                  <a:tcPr marL="9525" marR="9525" marT="9525" marB="0" anchor="ctr">
                    <a:solidFill>
                      <a:srgbClr val="92D050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zh-CN" sz="2000" u="none" strike="noStrike" dirty="0">
                          <a:effectLst/>
                        </a:rPr>
                        <a:t>45.3</a:t>
                      </a:r>
                      <a:endParaRPr lang="en-US" altLang="zh-CN" sz="2000" b="0" i="0" u="none" strike="noStrike" dirty="0">
                        <a:solidFill>
                          <a:srgbClr val="000000"/>
                        </a:solidFill>
                        <a:effectLst/>
                        <a:latin typeface="宋体" panose="02010600030101010101" pitchFamily="2" charset="-122"/>
                        <a:ea typeface="宋体" panose="02010600030101010101" pitchFamily="2" charset="-122"/>
                      </a:endParaRPr>
                    </a:p>
                  </a:txBody>
                  <a:tcPr marL="9525" marR="9525" marT="9525" marB="0" anchor="ctr">
                    <a:solidFill>
                      <a:srgbClr val="92D050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zh-CN" sz="2000" u="none" strike="noStrike" dirty="0">
                          <a:effectLst/>
                        </a:rPr>
                        <a:t>46.9</a:t>
                      </a:r>
                      <a:endParaRPr lang="en-US" altLang="zh-CN" sz="2000" b="0" i="0" u="none" strike="noStrike" dirty="0">
                        <a:solidFill>
                          <a:srgbClr val="000000"/>
                        </a:solidFill>
                        <a:effectLst/>
                        <a:latin typeface="宋体" panose="02010600030101010101" pitchFamily="2" charset="-122"/>
                        <a:ea typeface="宋体" panose="02010600030101010101" pitchFamily="2" charset="-122"/>
                      </a:endParaRPr>
                    </a:p>
                  </a:txBody>
                  <a:tcPr marL="9525" marR="9525" marT="9525" marB="0" anchor="ctr">
                    <a:solidFill>
                      <a:srgbClr val="92D050"/>
                    </a:solidFill>
                  </a:tcPr>
                </a:tc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4183206439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4690" name="Rectangle 2"/>
          <p:cNvSpPr>
            <a:spLocks noGrp="1" noChangeArrowheads="1"/>
          </p:cNvSpPr>
          <p:nvPr>
            <p:ph type="title"/>
          </p:nvPr>
        </p:nvSpPr>
        <p:spPr>
          <a:xfrm>
            <a:off x="685800" y="609600"/>
            <a:ext cx="7772400" cy="658813"/>
          </a:xfrm>
        </p:spPr>
        <p:txBody>
          <a:bodyPr/>
          <a:lstStyle/>
          <a:p>
            <a:r>
              <a:rPr lang="en-US" altLang="ja-JP" sz="4000"/>
              <a:t>2010</a:t>
            </a:r>
            <a:r>
              <a:rPr lang="ja-JP" altLang="en-US" sz="4000"/>
              <a:t>年の国勢調査結果</a:t>
            </a:r>
          </a:p>
        </p:txBody>
      </p:sp>
      <p:sp>
        <p:nvSpPr>
          <p:cNvPr id="114691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685800" y="1124744"/>
            <a:ext cx="7772400" cy="5544615"/>
          </a:xfrm>
        </p:spPr>
        <p:txBody>
          <a:bodyPr/>
          <a:lstStyle/>
          <a:p>
            <a:pPr>
              <a:buFontTx/>
              <a:buNone/>
            </a:pPr>
            <a:r>
              <a:rPr lang="en-US" altLang="ja-JP" dirty="0"/>
              <a:t>13</a:t>
            </a:r>
            <a:r>
              <a:rPr lang="ja-JP" altLang="en-US" dirty="0"/>
              <a:t>億</a:t>
            </a:r>
            <a:r>
              <a:rPr lang="en-US" altLang="ja-JP" dirty="0"/>
              <a:t>3972</a:t>
            </a:r>
            <a:r>
              <a:rPr lang="ja-JP" altLang="en-US" dirty="0"/>
              <a:t>万人（年平均増加率は</a:t>
            </a:r>
            <a:r>
              <a:rPr lang="en-US" altLang="ja-JP" dirty="0"/>
              <a:t>0.6</a:t>
            </a:r>
            <a:r>
              <a:rPr lang="ja-JP" altLang="en-US" dirty="0"/>
              <a:t>％）</a:t>
            </a:r>
          </a:p>
          <a:p>
            <a:pPr>
              <a:buFontTx/>
              <a:buNone/>
            </a:pPr>
            <a:r>
              <a:rPr lang="ja-JP" altLang="en-US" dirty="0"/>
              <a:t>→</a:t>
            </a:r>
            <a:r>
              <a:rPr lang="en-US" altLang="ja-JP" dirty="0"/>
              <a:t>1990</a:t>
            </a:r>
            <a:r>
              <a:rPr lang="ja-JP" altLang="en-US" dirty="0"/>
              <a:t>年の</a:t>
            </a:r>
            <a:r>
              <a:rPr lang="en-US" altLang="ja-JP" dirty="0"/>
              <a:t>1.1</a:t>
            </a:r>
            <a:r>
              <a:rPr lang="ja-JP" altLang="en-US" dirty="0"/>
              <a:t>％からほぼ半分に</a:t>
            </a:r>
          </a:p>
          <a:p>
            <a:pPr>
              <a:buFontTx/>
              <a:buNone/>
            </a:pPr>
            <a:r>
              <a:rPr lang="en-US" altLang="ja-JP" dirty="0"/>
              <a:t>0</a:t>
            </a:r>
            <a:r>
              <a:rPr lang="ja-JP" altLang="en-US" dirty="0"/>
              <a:t>～</a:t>
            </a:r>
            <a:r>
              <a:rPr lang="en-US" altLang="ja-JP" dirty="0"/>
              <a:t>14</a:t>
            </a:r>
            <a:r>
              <a:rPr lang="ja-JP" altLang="en-US" dirty="0"/>
              <a:t>歳　</a:t>
            </a:r>
            <a:r>
              <a:rPr lang="en-US" altLang="ja-JP" dirty="0"/>
              <a:t>16.6</a:t>
            </a:r>
            <a:r>
              <a:rPr lang="ja-JP" altLang="en-US" dirty="0"/>
              <a:t>％</a:t>
            </a:r>
            <a:r>
              <a:rPr lang="en-US" altLang="ja-JP" dirty="0"/>
              <a:t>(90</a:t>
            </a:r>
            <a:r>
              <a:rPr lang="ja-JP" altLang="en-US" dirty="0"/>
              <a:t>年</a:t>
            </a:r>
            <a:r>
              <a:rPr lang="en-US" altLang="ja-JP" dirty="0"/>
              <a:t>27.7</a:t>
            </a:r>
            <a:r>
              <a:rPr lang="ja-JP" altLang="en-US" dirty="0"/>
              <a:t>％）</a:t>
            </a:r>
          </a:p>
          <a:p>
            <a:pPr>
              <a:buFontTx/>
              <a:buNone/>
            </a:pPr>
            <a:r>
              <a:rPr lang="en-US" altLang="ja-JP" dirty="0"/>
              <a:t>65</a:t>
            </a:r>
            <a:r>
              <a:rPr lang="ja-JP" altLang="en-US" dirty="0"/>
              <a:t>歳以上　</a:t>
            </a:r>
            <a:r>
              <a:rPr lang="en-US" altLang="ja-JP" dirty="0" smtClean="0"/>
              <a:t>8.9%</a:t>
            </a:r>
            <a:r>
              <a:rPr lang="ja-JP" altLang="en-US" dirty="0" smtClean="0"/>
              <a:t>（</a:t>
            </a:r>
            <a:r>
              <a:rPr lang="en-US" altLang="ja-JP" dirty="0"/>
              <a:t>80</a:t>
            </a:r>
            <a:r>
              <a:rPr lang="ja-JP" altLang="en-US" dirty="0"/>
              <a:t>年には</a:t>
            </a:r>
            <a:r>
              <a:rPr lang="en-US" altLang="ja-JP" dirty="0"/>
              <a:t>5</a:t>
            </a:r>
            <a:r>
              <a:rPr lang="ja-JP" altLang="en-US" dirty="0"/>
              <a:t>％以下）</a:t>
            </a:r>
          </a:p>
          <a:p>
            <a:pPr>
              <a:buFontTx/>
              <a:buNone/>
            </a:pPr>
            <a:r>
              <a:rPr lang="ja-JP" altLang="en-US" dirty="0"/>
              <a:t>（</a:t>
            </a:r>
            <a:r>
              <a:rPr lang="en-US" altLang="ja-JP" dirty="0"/>
              <a:t>2050</a:t>
            </a:r>
            <a:r>
              <a:rPr lang="ja-JP" altLang="en-US" dirty="0"/>
              <a:t>年には</a:t>
            </a:r>
            <a:r>
              <a:rPr lang="en-US" altLang="ja-JP" dirty="0"/>
              <a:t>3</a:t>
            </a:r>
            <a:r>
              <a:rPr lang="ja-JP" altLang="en-US" dirty="0"/>
              <a:t>割近くか</a:t>
            </a:r>
            <a:r>
              <a:rPr lang="ja-JP" altLang="en-US" dirty="0" smtClean="0"/>
              <a:t>）</a:t>
            </a:r>
            <a:endParaRPr lang="en-US" altLang="ja-JP" dirty="0" smtClean="0"/>
          </a:p>
          <a:p>
            <a:pPr>
              <a:buFontTx/>
              <a:buNone/>
            </a:pPr>
            <a:r>
              <a:rPr lang="ja-JP" altLang="en-US" dirty="0" smtClean="0"/>
              <a:t>（参考）</a:t>
            </a:r>
            <a:r>
              <a:rPr lang="en-US" altLang="ja-JP" dirty="0" smtClean="0"/>
              <a:t>2014</a:t>
            </a:r>
            <a:r>
              <a:rPr lang="ja-JP" altLang="en-US" dirty="0" smtClean="0"/>
              <a:t>年～人口</a:t>
            </a:r>
            <a:r>
              <a:rPr lang="en-US" altLang="ja-JP" dirty="0" smtClean="0"/>
              <a:t>13</a:t>
            </a:r>
            <a:r>
              <a:rPr lang="ja-JP" altLang="en-US" dirty="0" smtClean="0"/>
              <a:t>億</a:t>
            </a:r>
            <a:r>
              <a:rPr lang="en-US" altLang="ja-JP" dirty="0" smtClean="0"/>
              <a:t>6782</a:t>
            </a:r>
            <a:r>
              <a:rPr lang="ja-JP" altLang="en-US" dirty="0" smtClean="0"/>
              <a:t>万人</a:t>
            </a:r>
            <a:endParaRPr lang="en-US" altLang="ja-JP" dirty="0" smtClean="0"/>
          </a:p>
          <a:p>
            <a:pPr>
              <a:buFontTx/>
              <a:buNone/>
            </a:pPr>
            <a:r>
              <a:rPr lang="ja-JP" altLang="en-US" dirty="0"/>
              <a:t>　</a:t>
            </a:r>
            <a:r>
              <a:rPr lang="en-US" altLang="ja-JP" dirty="0" smtClean="0"/>
              <a:t>0</a:t>
            </a:r>
            <a:r>
              <a:rPr lang="ja-JP" altLang="en-US" dirty="0" smtClean="0"/>
              <a:t>～</a:t>
            </a:r>
            <a:r>
              <a:rPr lang="en-US" altLang="ja-JP" dirty="0" smtClean="0"/>
              <a:t>14</a:t>
            </a:r>
            <a:r>
              <a:rPr lang="ja-JP" altLang="en-US" dirty="0" smtClean="0"/>
              <a:t>歳（</a:t>
            </a:r>
            <a:r>
              <a:rPr lang="en-US" altLang="ja-JP" dirty="0" smtClean="0"/>
              <a:t>16.5</a:t>
            </a:r>
            <a:r>
              <a:rPr lang="ja-JP" altLang="en-US" dirty="0" smtClean="0"/>
              <a:t>％）</a:t>
            </a:r>
            <a:r>
              <a:rPr lang="en-US" altLang="ja-JP" dirty="0" smtClean="0"/>
              <a:t>15</a:t>
            </a:r>
            <a:r>
              <a:rPr lang="ja-JP" altLang="en-US" dirty="0" smtClean="0"/>
              <a:t>～</a:t>
            </a:r>
            <a:r>
              <a:rPr lang="en-US" altLang="ja-JP" dirty="0" smtClean="0"/>
              <a:t>64</a:t>
            </a:r>
            <a:r>
              <a:rPr lang="ja-JP" altLang="en-US" dirty="0" smtClean="0"/>
              <a:t>歳（</a:t>
            </a:r>
            <a:r>
              <a:rPr lang="en-US" altLang="ja-JP" dirty="0" smtClean="0"/>
              <a:t>73.4</a:t>
            </a:r>
            <a:r>
              <a:rPr lang="ja-JP" altLang="en-US" dirty="0" smtClean="0"/>
              <a:t>％）</a:t>
            </a:r>
            <a:endParaRPr lang="en-US" altLang="ja-JP" dirty="0" smtClean="0"/>
          </a:p>
          <a:p>
            <a:pPr>
              <a:buFontTx/>
              <a:buNone/>
            </a:pPr>
            <a:r>
              <a:rPr lang="ja-JP" altLang="en-US" dirty="0"/>
              <a:t>　</a:t>
            </a:r>
            <a:r>
              <a:rPr lang="en-US" altLang="ja-JP" dirty="0" smtClean="0"/>
              <a:t>65</a:t>
            </a:r>
            <a:r>
              <a:rPr lang="ja-JP" altLang="en-US" dirty="0" smtClean="0"/>
              <a:t>歳以上（</a:t>
            </a:r>
            <a:r>
              <a:rPr lang="en-US" altLang="ja-JP" dirty="0" smtClean="0"/>
              <a:t>10.1</a:t>
            </a:r>
            <a:r>
              <a:rPr lang="ja-JP" altLang="en-US" dirty="0" smtClean="0"/>
              <a:t>％）</a:t>
            </a:r>
            <a:r>
              <a:rPr lang="en-US" altLang="ja-JP" dirty="0" smtClean="0"/>
              <a:t>2026</a:t>
            </a:r>
            <a:r>
              <a:rPr lang="ja-JP" altLang="en-US" dirty="0" smtClean="0"/>
              <a:t>年には高齢社会か</a:t>
            </a:r>
            <a:endParaRPr lang="en-US" altLang="ja-JP" dirty="0" smtClean="0"/>
          </a:p>
          <a:p>
            <a:pPr>
              <a:buFontTx/>
              <a:buNone/>
            </a:pPr>
            <a:r>
              <a:rPr lang="ja-JP" altLang="en-US" dirty="0"/>
              <a:t>　</a:t>
            </a:r>
            <a:r>
              <a:rPr lang="ja-JP" altLang="en-US" sz="2400" dirty="0" smtClean="0"/>
              <a:t>高齢化社会から高齢社会（フランス</a:t>
            </a:r>
            <a:r>
              <a:rPr lang="en-US" altLang="ja-JP" sz="2400" dirty="0" smtClean="0"/>
              <a:t>115</a:t>
            </a:r>
            <a:r>
              <a:rPr lang="ja-JP" altLang="en-US" sz="2400" dirty="0" smtClean="0"/>
              <a:t>年、米国</a:t>
            </a:r>
            <a:r>
              <a:rPr lang="en-US" altLang="ja-JP" sz="2400" dirty="0" smtClean="0"/>
              <a:t>69</a:t>
            </a:r>
            <a:r>
              <a:rPr lang="ja-JP" altLang="en-US" sz="2400" dirty="0" smtClean="0"/>
              <a:t>年、オーストラリア</a:t>
            </a:r>
            <a:r>
              <a:rPr lang="en-US" altLang="ja-JP" sz="2400" dirty="0" smtClean="0"/>
              <a:t>72</a:t>
            </a:r>
            <a:r>
              <a:rPr lang="ja-JP" altLang="en-US" sz="2400" smtClean="0"/>
              <a:t>年、</a:t>
            </a:r>
            <a:r>
              <a:rPr lang="ja-JP" altLang="en-US" sz="2400" dirty="0"/>
              <a:t>　</a:t>
            </a:r>
            <a:r>
              <a:rPr lang="ja-JP" altLang="en-US" sz="2400" dirty="0" smtClean="0"/>
              <a:t>中国</a:t>
            </a:r>
            <a:r>
              <a:rPr lang="en-US" altLang="ja-JP" sz="2400" dirty="0" smtClean="0"/>
              <a:t>26</a:t>
            </a:r>
            <a:r>
              <a:rPr lang="ja-JP" altLang="en-US" sz="2400" dirty="0" smtClean="0"/>
              <a:t>年）</a:t>
            </a:r>
            <a:endParaRPr lang="ja-JP" altLang="en-US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6498" name="Rectangle 2"/>
          <p:cNvSpPr>
            <a:spLocks noGrp="1" noChangeArrowheads="1"/>
          </p:cNvSpPr>
          <p:nvPr>
            <p:ph type="title"/>
          </p:nvPr>
        </p:nvSpPr>
        <p:spPr>
          <a:xfrm>
            <a:off x="685800" y="476250"/>
            <a:ext cx="7772400" cy="649288"/>
          </a:xfrm>
        </p:spPr>
        <p:txBody>
          <a:bodyPr/>
          <a:lstStyle/>
          <a:p>
            <a:r>
              <a:rPr lang="ja-JP" altLang="en-US" sz="4000"/>
              <a:t>計画経済期の社会保障</a:t>
            </a:r>
          </a:p>
        </p:txBody>
      </p:sp>
      <p:sp>
        <p:nvSpPr>
          <p:cNvPr id="106499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685800" y="1341438"/>
            <a:ext cx="7772400" cy="4754562"/>
          </a:xfrm>
        </p:spPr>
        <p:txBody>
          <a:bodyPr/>
          <a:lstStyle/>
          <a:p>
            <a:pPr>
              <a:buFontTx/>
              <a:buNone/>
            </a:pPr>
            <a:r>
              <a:rPr lang="ja-JP" altLang="en-US"/>
              <a:t>都市～「単位」が賃金総額の</a:t>
            </a:r>
            <a:r>
              <a:rPr lang="en-US" altLang="ja-JP"/>
              <a:t>3</a:t>
            </a:r>
            <a:r>
              <a:rPr lang="ja-JP" altLang="en-US"/>
              <a:t>％を保険料として徴収、保険料総額の</a:t>
            </a:r>
            <a:r>
              <a:rPr lang="en-US" altLang="ja-JP"/>
              <a:t>70</a:t>
            </a:r>
            <a:r>
              <a:rPr lang="ja-JP" altLang="en-US"/>
              <a:t>％を企業と企業内労働組合が管理</a:t>
            </a:r>
          </a:p>
          <a:p>
            <a:pPr>
              <a:buFontTx/>
              <a:buNone/>
            </a:pPr>
            <a:r>
              <a:rPr lang="ja-JP" altLang="en-US"/>
              <a:t>→無職の人を置き去りに</a:t>
            </a:r>
          </a:p>
          <a:p>
            <a:pPr>
              <a:buFontTx/>
              <a:buNone/>
            </a:pPr>
            <a:r>
              <a:rPr lang="ja-JP" altLang="en-US"/>
              <a:t>農村～「農村五保制度」</a:t>
            </a:r>
          </a:p>
          <a:p>
            <a:pPr>
              <a:buFontTx/>
              <a:buNone/>
            </a:pPr>
            <a:r>
              <a:rPr lang="ja-JP" altLang="en-US"/>
              <a:t>　身寄りのない高齢者、孤児、未亡人、障がい者に対してのみ</a:t>
            </a: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7522" name="Rectangle 2"/>
          <p:cNvSpPr>
            <a:spLocks noGrp="1" noChangeArrowheads="1"/>
          </p:cNvSpPr>
          <p:nvPr>
            <p:ph type="title"/>
          </p:nvPr>
        </p:nvSpPr>
        <p:spPr>
          <a:xfrm>
            <a:off x="685800" y="476250"/>
            <a:ext cx="7772400" cy="720725"/>
          </a:xfrm>
        </p:spPr>
        <p:txBody>
          <a:bodyPr/>
          <a:lstStyle/>
          <a:p>
            <a:r>
              <a:rPr lang="ja-JP" altLang="en-US" sz="3200"/>
              <a:t>市場経済の導入と社会保険改革の試練</a:t>
            </a:r>
          </a:p>
        </p:txBody>
      </p:sp>
      <p:sp>
        <p:nvSpPr>
          <p:cNvPr id="107523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684213" y="1268413"/>
            <a:ext cx="7772400" cy="5400675"/>
          </a:xfrm>
        </p:spPr>
        <p:txBody>
          <a:bodyPr/>
          <a:lstStyle/>
          <a:p>
            <a:pPr>
              <a:lnSpc>
                <a:spcPct val="90000"/>
              </a:lnSpc>
              <a:buFontTx/>
              <a:buNone/>
            </a:pPr>
            <a:r>
              <a:rPr lang="ja-JP" altLang="en-US"/>
              <a:t>国有企業改革～赤字企業では年金払えず</a:t>
            </a:r>
          </a:p>
          <a:p>
            <a:pPr>
              <a:lnSpc>
                <a:spcPct val="90000"/>
              </a:lnSpc>
              <a:buFontTx/>
              <a:buNone/>
            </a:pPr>
            <a:r>
              <a:rPr lang="ja-JP" altLang="en-US"/>
              <a:t>→国有企業と社会保険を切り離す</a:t>
            </a:r>
          </a:p>
          <a:p>
            <a:pPr>
              <a:lnSpc>
                <a:spcPct val="90000"/>
              </a:lnSpc>
              <a:buFontTx/>
              <a:buNone/>
            </a:pPr>
            <a:r>
              <a:rPr lang="ja-JP" altLang="en-US"/>
              <a:t>養老保険～企業から社会へ</a:t>
            </a:r>
          </a:p>
          <a:p>
            <a:pPr>
              <a:lnSpc>
                <a:spcPct val="90000"/>
              </a:lnSpc>
              <a:buFontTx/>
              <a:buNone/>
            </a:pPr>
            <a:r>
              <a:rPr lang="ja-JP" altLang="en-US"/>
              <a:t>市が保険料を統一して徴収</a:t>
            </a:r>
          </a:p>
          <a:p>
            <a:pPr>
              <a:lnSpc>
                <a:spcPct val="90000"/>
              </a:lnSpc>
              <a:buFontTx/>
              <a:buNone/>
            </a:pPr>
            <a:r>
              <a:rPr lang="ja-JP" altLang="en-US"/>
              <a:t>　企業が</a:t>
            </a:r>
            <a:r>
              <a:rPr lang="en-US" altLang="ja-JP"/>
              <a:t>15</a:t>
            </a:r>
            <a:r>
              <a:rPr lang="ja-JP" altLang="en-US"/>
              <a:t>％＋本人も</a:t>
            </a:r>
            <a:r>
              <a:rPr lang="en-US" altLang="ja-JP"/>
              <a:t>3</a:t>
            </a:r>
            <a:r>
              <a:rPr lang="ja-JP" altLang="en-US"/>
              <a:t>％</a:t>
            </a:r>
          </a:p>
          <a:p>
            <a:pPr>
              <a:lnSpc>
                <a:spcPct val="90000"/>
              </a:lnSpc>
              <a:buFontTx/>
              <a:buNone/>
            </a:pPr>
            <a:r>
              <a:rPr lang="ja-JP" altLang="en-US"/>
              <a:t>個人口座</a:t>
            </a:r>
          </a:p>
          <a:p>
            <a:pPr>
              <a:lnSpc>
                <a:spcPct val="90000"/>
              </a:lnSpc>
              <a:buFontTx/>
              <a:buNone/>
            </a:pPr>
            <a:r>
              <a:rPr lang="ja-JP" altLang="en-US"/>
              <a:t>　～年金改革の前に退職した者→積立なし</a:t>
            </a:r>
          </a:p>
          <a:p>
            <a:pPr>
              <a:lnSpc>
                <a:spcPct val="90000"/>
              </a:lnSpc>
              <a:buFontTx/>
              <a:buNone/>
            </a:pPr>
            <a:r>
              <a:rPr lang="ja-JP" altLang="en-US"/>
              <a:t>　～定年間近→積立額不足</a:t>
            </a:r>
          </a:p>
          <a:p>
            <a:pPr>
              <a:lnSpc>
                <a:spcPct val="90000"/>
              </a:lnSpc>
              <a:buFontTx/>
              <a:buNone/>
            </a:pPr>
            <a:r>
              <a:rPr lang="ja-JP" altLang="en-US"/>
              <a:t>現役世代の個人口座の積立金を流用</a:t>
            </a:r>
          </a:p>
          <a:p>
            <a:pPr>
              <a:lnSpc>
                <a:spcPct val="90000"/>
              </a:lnSpc>
              <a:buFontTx/>
              <a:buNone/>
            </a:pPr>
            <a:r>
              <a:rPr lang="ja-JP" altLang="en-US"/>
              <a:t>　　　　「</a:t>
            </a:r>
            <a:r>
              <a:rPr lang="ja-JP" altLang="en-US">
                <a:solidFill>
                  <a:schemeClr val="accent2"/>
                </a:solidFill>
              </a:rPr>
              <a:t>カラ口座」</a:t>
            </a:r>
            <a:endParaRPr lang="ja-JP" altLang="en-US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8547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685800" y="404813"/>
            <a:ext cx="7772400" cy="5691187"/>
          </a:xfrm>
        </p:spPr>
        <p:txBody>
          <a:bodyPr/>
          <a:lstStyle/>
          <a:p>
            <a:pPr>
              <a:buFontTx/>
              <a:buNone/>
            </a:pPr>
            <a:r>
              <a:rPr lang="ja-JP" altLang="en-US"/>
              <a:t>新型年金～個人口座を実質化する費用を従業員と政府に→できない地域（地方政府）</a:t>
            </a:r>
          </a:p>
          <a:p>
            <a:pPr>
              <a:buFontTx/>
              <a:buNone/>
            </a:pPr>
            <a:r>
              <a:rPr lang="ja-JP" altLang="en-US"/>
              <a:t>→地方政府も払えない地域（国家）</a:t>
            </a:r>
          </a:p>
          <a:p>
            <a:pPr>
              <a:buFontTx/>
              <a:buNone/>
            </a:pPr>
            <a:r>
              <a:rPr lang="ja-JP" altLang="en-US">
                <a:solidFill>
                  <a:schemeClr val="accent2"/>
                </a:solidFill>
              </a:rPr>
              <a:t>積立制にできないために賦課方式に</a:t>
            </a:r>
          </a:p>
          <a:p>
            <a:pPr>
              <a:buFontTx/>
              <a:buNone/>
            </a:pPr>
            <a:endParaRPr lang="ja-JP" altLang="en-US"/>
          </a:p>
          <a:p>
            <a:pPr>
              <a:buFontTx/>
              <a:buNone/>
            </a:pPr>
            <a:r>
              <a:rPr lang="ja-JP" altLang="en-US"/>
              <a:t>失業者の増大～失業保険</a:t>
            </a:r>
          </a:p>
          <a:p>
            <a:pPr>
              <a:buFontTx/>
              <a:buNone/>
            </a:pPr>
            <a:r>
              <a:rPr lang="ja-JP" altLang="en-US"/>
              <a:t>　所得代替率は</a:t>
            </a:r>
            <a:r>
              <a:rPr lang="en-US" altLang="ja-JP"/>
              <a:t>20</a:t>
            </a:r>
            <a:r>
              <a:rPr lang="ja-JP" altLang="en-US"/>
              <a:t>％にとどまる</a:t>
            </a:r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9570" name="Rectangle 2"/>
          <p:cNvSpPr>
            <a:spLocks noGrp="1" noChangeArrowheads="1"/>
          </p:cNvSpPr>
          <p:nvPr>
            <p:ph type="title"/>
          </p:nvPr>
        </p:nvSpPr>
        <p:spPr>
          <a:xfrm>
            <a:off x="685800" y="609600"/>
            <a:ext cx="7772400" cy="587375"/>
          </a:xfrm>
        </p:spPr>
        <p:txBody>
          <a:bodyPr/>
          <a:lstStyle/>
          <a:p>
            <a:r>
              <a:rPr lang="ja-JP" altLang="en-US" sz="4000"/>
              <a:t>農民の社会保険</a:t>
            </a:r>
          </a:p>
        </p:txBody>
      </p:sp>
      <p:sp>
        <p:nvSpPr>
          <p:cNvPr id="109571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685800" y="1341438"/>
            <a:ext cx="7772400" cy="4754562"/>
          </a:xfrm>
        </p:spPr>
        <p:txBody>
          <a:bodyPr/>
          <a:lstStyle/>
          <a:p>
            <a:pPr>
              <a:buFontTx/>
              <a:buNone/>
            </a:pPr>
            <a:r>
              <a:rPr lang="ja-JP" altLang="en-US"/>
              <a:t>農地の収用～失地農民</a:t>
            </a:r>
          </a:p>
          <a:p>
            <a:pPr>
              <a:buFontTx/>
              <a:buNone/>
            </a:pPr>
            <a:r>
              <a:rPr lang="ja-JP" altLang="en-US"/>
              <a:t>「県級農村社会養老保険の基本案」</a:t>
            </a:r>
          </a:p>
          <a:p>
            <a:pPr>
              <a:buFontTx/>
              <a:buNone/>
            </a:pPr>
            <a:r>
              <a:rPr lang="ja-JP" altLang="en-US"/>
              <a:t>→保険料の</a:t>
            </a:r>
            <a:r>
              <a:rPr lang="en-US" altLang="ja-JP"/>
              <a:t>50</a:t>
            </a:r>
            <a:r>
              <a:rPr lang="ja-JP" altLang="en-US"/>
              <a:t>％以上は個人が拠出</a:t>
            </a:r>
          </a:p>
          <a:p>
            <a:pPr>
              <a:buFontTx/>
              <a:buNone/>
            </a:pPr>
            <a:r>
              <a:rPr lang="ja-JP" altLang="en-US"/>
              <a:t>（貧しい農村では補助金だせず）～個人貯蓄</a:t>
            </a:r>
          </a:p>
          <a:p>
            <a:pPr>
              <a:buFontTx/>
              <a:buNone/>
            </a:pPr>
            <a:r>
              <a:rPr lang="ja-JP" altLang="en-US"/>
              <a:t>（積立行って来なかった人への再分配なし）</a:t>
            </a:r>
          </a:p>
          <a:p>
            <a:pPr>
              <a:buFontTx/>
              <a:buNone/>
            </a:pPr>
            <a:r>
              <a:rPr lang="ja-JP" altLang="en-US"/>
              <a:t>新型農村養老保険～政府財政からの拠出も</a:t>
            </a:r>
          </a:p>
          <a:p>
            <a:pPr>
              <a:buFontTx/>
              <a:buNone/>
            </a:pPr>
            <a:r>
              <a:rPr lang="ja-JP" altLang="en-US"/>
              <a:t>農民工への社会保険</a:t>
            </a:r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0594" name="Rectangle 2"/>
          <p:cNvSpPr>
            <a:spLocks noGrp="1" noChangeArrowheads="1"/>
          </p:cNvSpPr>
          <p:nvPr>
            <p:ph type="title"/>
          </p:nvPr>
        </p:nvSpPr>
        <p:spPr>
          <a:xfrm>
            <a:off x="685800" y="609600"/>
            <a:ext cx="7772400" cy="658813"/>
          </a:xfrm>
        </p:spPr>
        <p:txBody>
          <a:bodyPr/>
          <a:lstStyle/>
          <a:p>
            <a:r>
              <a:rPr lang="ja-JP" altLang="en-US" sz="4000"/>
              <a:t>中国が直面する巨大な挑戦</a:t>
            </a:r>
          </a:p>
        </p:txBody>
      </p:sp>
      <p:sp>
        <p:nvSpPr>
          <p:cNvPr id="110595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684213" y="1412875"/>
            <a:ext cx="7772400" cy="4691063"/>
          </a:xfrm>
        </p:spPr>
        <p:txBody>
          <a:bodyPr/>
          <a:lstStyle/>
          <a:p>
            <a:pPr>
              <a:buFontTx/>
              <a:buNone/>
            </a:pPr>
            <a:r>
              <a:rPr lang="ja-JP" altLang="en-US"/>
              <a:t>最低生活保障</a:t>
            </a:r>
          </a:p>
          <a:p>
            <a:pPr>
              <a:buFontTx/>
              <a:buNone/>
            </a:pPr>
            <a:r>
              <a:rPr lang="ja-JP" altLang="en-US"/>
              <a:t>　都市～</a:t>
            </a:r>
            <a:r>
              <a:rPr lang="en-US" altLang="ja-JP"/>
              <a:t>99</a:t>
            </a:r>
            <a:r>
              <a:rPr lang="ja-JP" altLang="en-US"/>
              <a:t>年「都市住民最低生活保障条例」</a:t>
            </a:r>
          </a:p>
          <a:p>
            <a:pPr>
              <a:buFontTx/>
              <a:buNone/>
            </a:pPr>
            <a:r>
              <a:rPr lang="ja-JP" altLang="en-US"/>
              <a:t>　農村～</a:t>
            </a:r>
            <a:r>
              <a:rPr lang="en-US" altLang="ja-JP"/>
              <a:t>03</a:t>
            </a:r>
            <a:r>
              <a:rPr lang="ja-JP" altLang="en-US"/>
              <a:t>～</a:t>
            </a:r>
            <a:r>
              <a:rPr lang="en-US" altLang="ja-JP"/>
              <a:t>06</a:t>
            </a:r>
            <a:r>
              <a:rPr lang="ja-JP" altLang="en-US"/>
              <a:t>年　</a:t>
            </a:r>
            <a:r>
              <a:rPr lang="en-US" altLang="ja-JP"/>
              <a:t>18</a:t>
            </a:r>
            <a:r>
              <a:rPr lang="ja-JP" altLang="en-US"/>
              <a:t>省市で地方ごとの最低生活保障生活保障制度</a:t>
            </a:r>
          </a:p>
          <a:p>
            <a:pPr>
              <a:buFontTx/>
              <a:buNone/>
            </a:pPr>
            <a:r>
              <a:rPr lang="ja-JP" altLang="en-US"/>
              <a:t>生活保護に民間の力を活用する福祉ミックス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標準デザイン">
  <a:themeElements>
    <a:clrScheme name="標準デザイン 2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00CC99"/>
      </a:accent1>
      <a:accent2>
        <a:srgbClr val="3333CC"/>
      </a:accent2>
      <a:accent3>
        <a:srgbClr val="FFFFFF"/>
      </a:accent3>
      <a:accent4>
        <a:srgbClr val="000000"/>
      </a:accent4>
      <a:accent5>
        <a:srgbClr val="AAE2CA"/>
      </a:accent5>
      <a:accent6>
        <a:srgbClr val="2D2DB9"/>
      </a:accent6>
      <a:hlink>
        <a:srgbClr val="CCCCFF"/>
      </a:hlink>
      <a:folHlink>
        <a:srgbClr val="B2B2B2"/>
      </a:folHlink>
    </a:clrScheme>
    <a:fontScheme name="標準デザイン">
      <a:majorFont>
        <a:latin typeface="Times New Roman"/>
        <a:ea typeface="ＭＳ Ｐゴシック"/>
        <a:cs typeface=""/>
      </a:majorFont>
      <a:minorFont>
        <a:latin typeface="Times New Roman"/>
        <a:ea typeface="ＭＳ Ｐゴシック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sp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  <a:extLst>
          <a:ext uri="{AF507438-7753-43E0-B8FC-AC1667EBCBE1}">
            <a14:hiddenEffects xmlns:a14="http://schemas.microsoft.com/office/drawing/2010/main">
              <a:effectLst>
                <a:outerShdw dist="35921" dir="2700000" algn="ctr" rotWithShape="0">
                  <a:schemeClr val="bg2"/>
                </a:outerShdw>
              </a:effectLst>
            </a14:hiddenEffects>
          </a:ext>
        </a:extLst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914400" rtl="0" eaLnBrk="1" fontAlgn="base" latinLnBrk="0" hangingPunct="1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1" lang="ja-JP" altLang="en-US" sz="1800" b="0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Times New Roman" panose="02020603050405020304" pitchFamily="18" charset="0"/>
            <a:ea typeface="ＭＳ Ｐゴシック" panose="020B0600070205080204" pitchFamily="50" charset="-128"/>
          </a:defRPr>
        </a:defPPr>
      </a:lstStyle>
    </a:spDef>
    <a:ln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  <a:extLst>
          <a:ext uri="{AF507438-7753-43E0-B8FC-AC1667EBCBE1}">
            <a14:hiddenEffects xmlns:a14="http://schemas.microsoft.com/office/drawing/2010/main">
              <a:effectLst>
                <a:outerShdw dist="35921" dir="2700000" algn="ctr" rotWithShape="0">
                  <a:schemeClr val="bg2"/>
                </a:outerShdw>
              </a:effectLst>
            </a14:hiddenEffects>
          </a:ext>
        </a:extLst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914400" rtl="0" eaLnBrk="1" fontAlgn="base" latinLnBrk="0" hangingPunct="1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1" lang="ja-JP" altLang="en-US" sz="1800" b="0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Times New Roman" panose="02020603050405020304" pitchFamily="18" charset="0"/>
            <a:ea typeface="ＭＳ Ｐゴシック" panose="020B0600070205080204" pitchFamily="50" charset="-128"/>
          </a:defRPr>
        </a:defPPr>
      </a:lstStyle>
    </a:lnDef>
  </a:objectDefaults>
  <a:extraClrSchemeLst>
    <a:extraClrScheme>
      <a:clrScheme name="標準デザイン 1">
        <a:dk1>
          <a:srgbClr val="000000"/>
        </a:dk1>
        <a:lt1>
          <a:srgbClr val="FFFFFF"/>
        </a:lt1>
        <a:dk2>
          <a:srgbClr val="0000FF"/>
        </a:dk2>
        <a:lt2>
          <a:srgbClr val="FFFF00"/>
        </a:lt2>
        <a:accent1>
          <a:srgbClr val="FF9900"/>
        </a:accent1>
        <a:accent2>
          <a:srgbClr val="00FFFF"/>
        </a:accent2>
        <a:accent3>
          <a:srgbClr val="AAAAFF"/>
        </a:accent3>
        <a:accent4>
          <a:srgbClr val="DADADA"/>
        </a:accent4>
        <a:accent5>
          <a:srgbClr val="FFCAAA"/>
        </a:accent5>
        <a:accent6>
          <a:srgbClr val="00E7E7"/>
        </a:accent6>
        <a:hlink>
          <a:srgbClr val="FF0000"/>
        </a:hlink>
        <a:folHlink>
          <a:srgbClr val="969696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標準デザイン 2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00CC99"/>
        </a:accent1>
        <a:accent2>
          <a:srgbClr val="3333CC"/>
        </a:accent2>
        <a:accent3>
          <a:srgbClr val="FFFFFF"/>
        </a:accent3>
        <a:accent4>
          <a:srgbClr val="000000"/>
        </a:accent4>
        <a:accent5>
          <a:srgbClr val="AAE2CA"/>
        </a:accent5>
        <a:accent6>
          <a:srgbClr val="2D2DB9"/>
        </a:accent6>
        <a:hlink>
          <a:srgbClr val="CCCCFF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標準デザイン 3">
        <a:dk1>
          <a:srgbClr val="000000"/>
        </a:dk1>
        <a:lt1>
          <a:srgbClr val="FFFFFF"/>
        </a:lt1>
        <a:dk2>
          <a:srgbClr val="000000"/>
        </a:dk2>
        <a:lt2>
          <a:srgbClr val="333333"/>
        </a:lt2>
        <a:accent1>
          <a:srgbClr val="DDDDDD"/>
        </a:accent1>
        <a:accent2>
          <a:srgbClr val="808080"/>
        </a:accent2>
        <a:accent3>
          <a:srgbClr val="FFFFFF"/>
        </a:accent3>
        <a:accent4>
          <a:srgbClr val="000000"/>
        </a:accent4>
        <a:accent5>
          <a:srgbClr val="EBEBEB"/>
        </a:accent5>
        <a:accent6>
          <a:srgbClr val="737373"/>
        </a:accent6>
        <a:hlink>
          <a:srgbClr val="4D4D4D"/>
        </a:hlink>
        <a:folHlink>
          <a:srgbClr val="EAEAEA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標準デザイン 4">
        <a:dk1>
          <a:srgbClr val="000000"/>
        </a:dk1>
        <a:lt1>
          <a:srgbClr val="FFFFCC"/>
        </a:lt1>
        <a:dk2>
          <a:srgbClr val="808000"/>
        </a:dk2>
        <a:lt2>
          <a:srgbClr val="666633"/>
        </a:lt2>
        <a:accent1>
          <a:srgbClr val="339933"/>
        </a:accent1>
        <a:accent2>
          <a:srgbClr val="800000"/>
        </a:accent2>
        <a:accent3>
          <a:srgbClr val="FFFFE2"/>
        </a:accent3>
        <a:accent4>
          <a:srgbClr val="000000"/>
        </a:accent4>
        <a:accent5>
          <a:srgbClr val="ADCAAD"/>
        </a:accent5>
        <a:accent6>
          <a:srgbClr val="730000"/>
        </a:accent6>
        <a:hlink>
          <a:srgbClr val="0033CC"/>
        </a:hlink>
        <a:folHlink>
          <a:srgbClr val="FFCC66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標準デザイン 5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FFCC66"/>
        </a:accent1>
        <a:accent2>
          <a:srgbClr val="0000FF"/>
        </a:accent2>
        <a:accent3>
          <a:srgbClr val="FFFFFF"/>
        </a:accent3>
        <a:accent4>
          <a:srgbClr val="000000"/>
        </a:accent4>
        <a:accent5>
          <a:srgbClr val="FFE2B8"/>
        </a:accent5>
        <a:accent6>
          <a:srgbClr val="0000E7"/>
        </a:accent6>
        <a:hlink>
          <a:srgbClr val="CC00CC"/>
        </a:hlink>
        <a:folHlink>
          <a:srgbClr val="C0C0C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標準デザイン 6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C0C0C0"/>
        </a:accent1>
        <a:accent2>
          <a:srgbClr val="0066FF"/>
        </a:accent2>
        <a:accent3>
          <a:srgbClr val="FFFFFF"/>
        </a:accent3>
        <a:accent4>
          <a:srgbClr val="000000"/>
        </a:accent4>
        <a:accent5>
          <a:srgbClr val="DCDCDC"/>
        </a:accent5>
        <a:accent6>
          <a:srgbClr val="005CE7"/>
        </a:accent6>
        <a:hlink>
          <a:srgbClr val="FF0000"/>
        </a:hlink>
        <a:folHlink>
          <a:srgbClr val="00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標準デザイン 7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3399FF"/>
        </a:accent1>
        <a:accent2>
          <a:srgbClr val="99FFCC"/>
        </a:accent2>
        <a:accent3>
          <a:srgbClr val="FFFFFF"/>
        </a:accent3>
        <a:accent4>
          <a:srgbClr val="000000"/>
        </a:accent4>
        <a:accent5>
          <a:srgbClr val="ADCAFF"/>
        </a:accent5>
        <a:accent6>
          <a:srgbClr val="8AE7B9"/>
        </a:accent6>
        <a:hlink>
          <a:srgbClr val="CC00CC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テーマ">
  <a:themeElements>
    <a:clrScheme name="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00CC99"/>
      </a:accent1>
      <a:accent2>
        <a:srgbClr val="3333CC"/>
      </a:accent2>
      <a:accent3>
        <a:srgbClr val="FFFFFF"/>
      </a:accent3>
      <a:accent4>
        <a:srgbClr val="000000"/>
      </a:accent4>
      <a:accent5>
        <a:srgbClr val="AAE2CA"/>
      </a:accent5>
      <a:accent6>
        <a:srgbClr val="2D2DB9"/>
      </a:accent6>
      <a:hlink>
        <a:srgbClr val="CCCCFF"/>
      </a:hlink>
      <a:folHlink>
        <a:srgbClr val="B2B2B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2742</TotalTime>
  <Words>791</Words>
  <Application>Microsoft Office PowerPoint</Application>
  <PresentationFormat>画面に合わせる (4:3)</PresentationFormat>
  <Paragraphs>205</Paragraphs>
  <Slides>13</Slides>
  <Notes>0</Notes>
  <HiddenSlides>0</HiddenSlides>
  <MMClips>0</MMClips>
  <ScaleCrop>false</ScaleCrop>
  <HeadingPairs>
    <vt:vector size="6" baseType="variant">
      <vt:variant>
        <vt:lpstr>使用されているフォント</vt:lpstr>
      </vt:variant>
      <vt:variant>
        <vt:i4>5</vt:i4>
      </vt:variant>
      <vt:variant>
        <vt:lpstr>テーマ</vt:lpstr>
      </vt:variant>
      <vt:variant>
        <vt:i4>1</vt:i4>
      </vt:variant>
      <vt:variant>
        <vt:lpstr>スライド タイトル</vt:lpstr>
      </vt:variant>
      <vt:variant>
        <vt:i4>13</vt:i4>
      </vt:variant>
    </vt:vector>
  </HeadingPairs>
  <TitlesOfParts>
    <vt:vector size="19" baseType="lpstr">
      <vt:lpstr>ＭＳ Ｐゴシック</vt:lpstr>
      <vt:lpstr>SimSun</vt:lpstr>
      <vt:lpstr>SimSun</vt:lpstr>
      <vt:lpstr>Arial</vt:lpstr>
      <vt:lpstr>Times New Roman</vt:lpstr>
      <vt:lpstr>標準デザイン</vt:lpstr>
      <vt:lpstr>人口</vt:lpstr>
      <vt:lpstr>PowerPoint プレゼンテーション</vt:lpstr>
      <vt:lpstr>人口抑制策の強化と緩和</vt:lpstr>
      <vt:lpstr>出生児の男女比（女子＝100） 「中国信息報道」2012年4月3日）</vt:lpstr>
      <vt:lpstr>人口ボーナスの消滅と人口政策の有効性</vt:lpstr>
      <vt:lpstr>PowerPoint プレゼンテーション</vt:lpstr>
      <vt:lpstr>中国とインドの生産年齢比率と扶養率</vt:lpstr>
      <vt:lpstr>2010年の国勢調査結果</vt:lpstr>
      <vt:lpstr>計画経済期の社会保障</vt:lpstr>
      <vt:lpstr>市場経済の導入と社会保険改革の試練</vt:lpstr>
      <vt:lpstr>PowerPoint プレゼンテーション</vt:lpstr>
      <vt:lpstr>農民の社会保険</vt:lpstr>
      <vt:lpstr>中国が直面する巨大な挑戦</vt:lpstr>
    </vt:vector>
  </TitlesOfParts>
  <Company>富山大学　経済学部</Company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貿易権限の委譲 外資導入政策 　　　直接投資の導入 　　　　援助の受け入れ</dc:title>
  <dc:creator>今村</dc:creator>
  <cp:lastModifiedBy>jincun</cp:lastModifiedBy>
  <cp:revision>93</cp:revision>
  <dcterms:created xsi:type="dcterms:W3CDTF">2003-05-13T05:58:19Z</dcterms:created>
  <dcterms:modified xsi:type="dcterms:W3CDTF">2016-06-12T07:47:27Z</dcterms:modified>
</cp:coreProperties>
</file>