
<file path=[Content_Types].xml><?xml version="1.0" encoding="utf-8"?>
<Types xmlns="http://schemas.openxmlformats.org/package/2006/content-types">
  <Default Extension="png" ContentType="image/png"/>
  <Default Extension="bin" ContentType="application/vnd.openxmlformats-officedocument.oleObject"/>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theme/themeOverride1.xml" ContentType="application/vnd.openxmlformats-officedocument.themeOverride+xml"/>
  <Override PartName="/ppt/drawings/drawing1.xml" ContentType="application/vnd.openxmlformats-officedocument.drawingml.chartshapes+xml"/>
  <Override PartName="/ppt/charts/chart2.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2.xml" ContentType="application/vnd.openxmlformats-officedocument.themeOverride+xml"/>
  <Override PartName="/ppt/charts/chart3.xml" ContentType="application/vnd.openxmlformats-officedocument.drawingml.chart+xml"/>
  <Override PartName="/ppt/charts/style2.xml" ContentType="application/vnd.ms-office.chartstyle+xml"/>
  <Override PartName="/ppt/charts/colors2.xml" ContentType="application/vnd.ms-office.chartcolorstyle+xml"/>
  <Override PartName="/ppt/theme/themeOverride3.xml" ContentType="application/vnd.openxmlformats-officedocument.themeOverr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4.xml" ContentType="application/vnd.openxmlformats-officedocument.drawingml.chart+xml"/>
  <Override PartName="/ppt/charts/style3.xml" ContentType="application/vnd.ms-office.chartstyle+xml"/>
  <Override PartName="/ppt/charts/colors3.xml" ContentType="application/vnd.ms-office.chartcolorstyle+xml"/>
  <Override PartName="/ppt/theme/themeOverride4.xml" ContentType="application/vnd.openxmlformats-officedocument.themeOverr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4"/>
  </p:notes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112" d="100"/>
          <a:sy n="112" d="100"/>
        </p:scale>
        <p:origin x="552"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chartUserShapes" Target="../drawings/drawing1.xml"/><Relationship Id="rId2" Type="http://schemas.openxmlformats.org/officeDocument/2006/relationships/oleObject" Target="file:///C:\Users\Yukihito%20Sato\&#21488;&#28286;&#32207;&#21512;&#30740;&#31350;&#65299;\20100604.xlsx" TargetMode="External"/><Relationship Id="rId1" Type="http://schemas.openxmlformats.org/officeDocument/2006/relationships/themeOverride" Target="../theme/themeOverride1.xml"/></Relationships>
</file>

<file path=ppt/charts/_rels/chart2.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oleObject" Target="../embeddings/oleObject1.bin"/></Relationships>
</file>

<file path=ppt/charts/_rels/chart3.xml.rels><?xml version="1.0" encoding="UTF-8" standalone="yes"?>
<Relationships xmlns="http://schemas.openxmlformats.org/package/2006/relationships"><Relationship Id="rId3" Type="http://schemas.openxmlformats.org/officeDocument/2006/relationships/themeOverride" Target="../theme/themeOverride3.xm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oleObject" Target="../embeddings/oleObject2.bin"/></Relationships>
</file>

<file path=ppt/charts/_rels/chart4.xml.rels><?xml version="1.0" encoding="UTF-8" standalone="yes"?>
<Relationships xmlns="http://schemas.openxmlformats.org/package/2006/relationships"><Relationship Id="rId3" Type="http://schemas.openxmlformats.org/officeDocument/2006/relationships/themeOverride" Target="../theme/themeOverride4.xml"/><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oleObject" Target="../embeddings/oleObject3.bin"/></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a:pPr>
            <a:r>
              <a:rPr lang="ja-JP" altLang="en-US" dirty="0" smtClean="0"/>
              <a:t>台湾の輸出先</a:t>
            </a:r>
            <a:endParaRPr lang="ja-JP" altLang="en-US" dirty="0"/>
          </a:p>
        </c:rich>
      </c:tx>
      <c:layout/>
      <c:overlay val="0"/>
    </c:title>
    <c:autoTitleDeleted val="0"/>
    <c:plotArea>
      <c:layout>
        <c:manualLayout>
          <c:layoutTarget val="inner"/>
          <c:xMode val="edge"/>
          <c:yMode val="edge"/>
          <c:x val="0.11265507436570428"/>
          <c:y val="0.17860082304526748"/>
          <c:w val="0.60170734908136458"/>
          <c:h val="0.51900878130974359"/>
        </c:manualLayout>
      </c:layout>
      <c:barChart>
        <c:barDir val="bar"/>
        <c:grouping val="stacked"/>
        <c:varyColors val="0"/>
        <c:ser>
          <c:idx val="0"/>
          <c:order val="0"/>
          <c:tx>
            <c:strRef>
              <c:f>輸出先!$A$13</c:f>
              <c:strCache>
                <c:ptCount val="1"/>
                <c:pt idx="0">
                  <c:v>アメリカ</c:v>
                </c:pt>
              </c:strCache>
            </c:strRef>
          </c:tx>
          <c:invertIfNegative val="0"/>
          <c:cat>
            <c:numRef>
              <c:f>輸出先!$B$12:$C$12</c:f>
              <c:numCache>
                <c:formatCode>General</c:formatCode>
                <c:ptCount val="2"/>
                <c:pt idx="0">
                  <c:v>2009</c:v>
                </c:pt>
                <c:pt idx="1">
                  <c:v>2000</c:v>
                </c:pt>
              </c:numCache>
            </c:numRef>
          </c:cat>
          <c:val>
            <c:numRef>
              <c:f>輸出先!$B$13:$C$13</c:f>
              <c:numCache>
                <c:formatCode>General</c:formatCode>
                <c:ptCount val="2"/>
                <c:pt idx="0">
                  <c:v>235.52856</c:v>
                </c:pt>
                <c:pt idx="1">
                  <c:v>355.88452000000001</c:v>
                </c:pt>
              </c:numCache>
            </c:numRef>
          </c:val>
        </c:ser>
        <c:ser>
          <c:idx val="1"/>
          <c:order val="1"/>
          <c:tx>
            <c:strRef>
              <c:f>輸出先!$A$14</c:f>
              <c:strCache>
                <c:ptCount val="1"/>
                <c:pt idx="0">
                  <c:v>ヨーロッパ</c:v>
                </c:pt>
              </c:strCache>
            </c:strRef>
          </c:tx>
          <c:invertIfNegative val="0"/>
          <c:cat>
            <c:numRef>
              <c:f>輸出先!$B$12:$C$12</c:f>
              <c:numCache>
                <c:formatCode>General</c:formatCode>
                <c:ptCount val="2"/>
                <c:pt idx="0">
                  <c:v>2009</c:v>
                </c:pt>
                <c:pt idx="1">
                  <c:v>2000</c:v>
                </c:pt>
              </c:numCache>
            </c:numRef>
          </c:cat>
          <c:val>
            <c:numRef>
              <c:f>輸出先!$B$14:$C$14</c:f>
              <c:numCache>
                <c:formatCode>General</c:formatCode>
                <c:ptCount val="2"/>
                <c:pt idx="0">
                  <c:v>225.76934</c:v>
                </c:pt>
                <c:pt idx="1">
                  <c:v>239.08981</c:v>
                </c:pt>
              </c:numCache>
            </c:numRef>
          </c:val>
        </c:ser>
        <c:ser>
          <c:idx val="2"/>
          <c:order val="2"/>
          <c:tx>
            <c:strRef>
              <c:f>輸出先!$A$15</c:f>
              <c:strCache>
                <c:ptCount val="1"/>
                <c:pt idx="0">
                  <c:v>日本</c:v>
                </c:pt>
              </c:strCache>
            </c:strRef>
          </c:tx>
          <c:invertIfNegative val="0"/>
          <c:cat>
            <c:numRef>
              <c:f>輸出先!$B$12:$C$12</c:f>
              <c:numCache>
                <c:formatCode>General</c:formatCode>
                <c:ptCount val="2"/>
                <c:pt idx="0">
                  <c:v>2009</c:v>
                </c:pt>
                <c:pt idx="1">
                  <c:v>2000</c:v>
                </c:pt>
              </c:numCache>
            </c:numRef>
          </c:cat>
          <c:val>
            <c:numRef>
              <c:f>輸出先!$B$15:$C$15</c:f>
              <c:numCache>
                <c:formatCode>General</c:formatCode>
                <c:ptCount val="2"/>
                <c:pt idx="0">
                  <c:v>145.02259000000001</c:v>
                </c:pt>
                <c:pt idx="1">
                  <c:v>168.87175999999999</c:v>
                </c:pt>
              </c:numCache>
            </c:numRef>
          </c:val>
        </c:ser>
        <c:ser>
          <c:idx val="3"/>
          <c:order val="3"/>
          <c:tx>
            <c:strRef>
              <c:f>輸出先!$A$16</c:f>
              <c:strCache>
                <c:ptCount val="1"/>
                <c:pt idx="0">
                  <c:v>香港</c:v>
                </c:pt>
              </c:strCache>
            </c:strRef>
          </c:tx>
          <c:invertIfNegative val="0"/>
          <c:cat>
            <c:numRef>
              <c:f>輸出先!$B$12:$C$12</c:f>
              <c:numCache>
                <c:formatCode>General</c:formatCode>
                <c:ptCount val="2"/>
                <c:pt idx="0">
                  <c:v>2009</c:v>
                </c:pt>
                <c:pt idx="1">
                  <c:v>2000</c:v>
                </c:pt>
              </c:numCache>
            </c:numRef>
          </c:cat>
          <c:val>
            <c:numRef>
              <c:f>輸出先!$B$16:$C$16</c:f>
              <c:numCache>
                <c:formatCode>General</c:formatCode>
                <c:ptCount val="2"/>
                <c:pt idx="0">
                  <c:v>294.45232999999973</c:v>
                </c:pt>
                <c:pt idx="1">
                  <c:v>327.41717999999946</c:v>
                </c:pt>
              </c:numCache>
            </c:numRef>
          </c:val>
        </c:ser>
        <c:ser>
          <c:idx val="4"/>
          <c:order val="4"/>
          <c:tx>
            <c:strRef>
              <c:f>輸出先!$A$17</c:f>
              <c:strCache>
                <c:ptCount val="1"/>
                <c:pt idx="0">
                  <c:v>中国</c:v>
                </c:pt>
              </c:strCache>
            </c:strRef>
          </c:tx>
          <c:invertIfNegative val="0"/>
          <c:cat>
            <c:numRef>
              <c:f>輸出先!$B$12:$C$12</c:f>
              <c:numCache>
                <c:formatCode>General</c:formatCode>
                <c:ptCount val="2"/>
                <c:pt idx="0">
                  <c:v>2009</c:v>
                </c:pt>
                <c:pt idx="1">
                  <c:v>2000</c:v>
                </c:pt>
              </c:numCache>
            </c:numRef>
          </c:cat>
          <c:val>
            <c:numRef>
              <c:f>輸出先!$B$17:$C$17</c:f>
              <c:numCache>
                <c:formatCode>General</c:formatCode>
                <c:ptCount val="2"/>
                <c:pt idx="0">
                  <c:v>542.48679000000004</c:v>
                </c:pt>
                <c:pt idx="1">
                  <c:v>43.914939999999994</c:v>
                </c:pt>
              </c:numCache>
            </c:numRef>
          </c:val>
        </c:ser>
        <c:ser>
          <c:idx val="5"/>
          <c:order val="5"/>
          <c:tx>
            <c:strRef>
              <c:f>輸出先!$A$18</c:f>
              <c:strCache>
                <c:ptCount val="1"/>
                <c:pt idx="0">
                  <c:v>その他アジア</c:v>
                </c:pt>
              </c:strCache>
            </c:strRef>
          </c:tx>
          <c:invertIfNegative val="0"/>
          <c:cat>
            <c:numRef>
              <c:f>輸出先!$B$12:$C$12</c:f>
              <c:numCache>
                <c:formatCode>General</c:formatCode>
                <c:ptCount val="2"/>
                <c:pt idx="0">
                  <c:v>2009</c:v>
                </c:pt>
                <c:pt idx="1">
                  <c:v>2000</c:v>
                </c:pt>
              </c:numCache>
            </c:numRef>
          </c:cat>
          <c:val>
            <c:numRef>
              <c:f>輸出先!$B$18:$C$18</c:f>
              <c:numCache>
                <c:formatCode>General</c:formatCode>
                <c:ptCount val="2"/>
                <c:pt idx="0">
                  <c:v>419.11354</c:v>
                </c:pt>
                <c:pt idx="1">
                  <c:v>251.10539</c:v>
                </c:pt>
              </c:numCache>
            </c:numRef>
          </c:val>
        </c:ser>
        <c:ser>
          <c:idx val="6"/>
          <c:order val="6"/>
          <c:tx>
            <c:strRef>
              <c:f>輸出先!$A$19</c:f>
              <c:strCache>
                <c:ptCount val="1"/>
                <c:pt idx="0">
                  <c:v>その他</c:v>
                </c:pt>
              </c:strCache>
            </c:strRef>
          </c:tx>
          <c:invertIfNegative val="0"/>
          <c:cat>
            <c:numRef>
              <c:f>輸出先!$B$12:$C$12</c:f>
              <c:numCache>
                <c:formatCode>General</c:formatCode>
                <c:ptCount val="2"/>
                <c:pt idx="0">
                  <c:v>2009</c:v>
                </c:pt>
                <c:pt idx="1">
                  <c:v>2000</c:v>
                </c:pt>
              </c:numCache>
            </c:numRef>
          </c:cat>
          <c:val>
            <c:numRef>
              <c:f>輸出先!$B$19:$C$19</c:f>
              <c:numCache>
                <c:formatCode>General</c:formatCode>
                <c:ptCount val="2"/>
                <c:pt idx="0">
                  <c:v>174.37333000000001</c:v>
                </c:pt>
                <c:pt idx="1">
                  <c:v>133.21395999999982</c:v>
                </c:pt>
              </c:numCache>
            </c:numRef>
          </c:val>
        </c:ser>
        <c:dLbls>
          <c:showLegendKey val="0"/>
          <c:showVal val="0"/>
          <c:showCatName val="0"/>
          <c:showSerName val="0"/>
          <c:showPercent val="0"/>
          <c:showBubbleSize val="0"/>
        </c:dLbls>
        <c:gapWidth val="150"/>
        <c:overlap val="100"/>
        <c:axId val="283305384"/>
        <c:axId val="283306952"/>
      </c:barChart>
      <c:catAx>
        <c:axId val="283305384"/>
        <c:scaling>
          <c:orientation val="minMax"/>
        </c:scaling>
        <c:delete val="0"/>
        <c:axPos val="l"/>
        <c:numFmt formatCode="General" sourceLinked="1"/>
        <c:majorTickMark val="out"/>
        <c:minorTickMark val="none"/>
        <c:tickLblPos val="nextTo"/>
        <c:crossAx val="283306952"/>
        <c:crosses val="autoZero"/>
        <c:auto val="1"/>
        <c:lblAlgn val="ctr"/>
        <c:lblOffset val="100"/>
        <c:noMultiLvlLbl val="0"/>
      </c:catAx>
      <c:valAx>
        <c:axId val="283306952"/>
        <c:scaling>
          <c:orientation val="minMax"/>
        </c:scaling>
        <c:delete val="0"/>
        <c:axPos val="b"/>
        <c:majorGridlines/>
        <c:title>
          <c:tx>
            <c:rich>
              <a:bodyPr/>
              <a:lstStyle/>
              <a:p>
                <a:pPr>
                  <a:defRPr/>
                </a:pPr>
                <a:r>
                  <a:rPr lang="ja-JP" altLang="en-US"/>
                  <a:t>億米ドル</a:t>
                </a:r>
              </a:p>
            </c:rich>
          </c:tx>
          <c:layout/>
          <c:overlay val="0"/>
        </c:title>
        <c:numFmt formatCode="General" sourceLinked="1"/>
        <c:majorTickMark val="out"/>
        <c:minorTickMark val="none"/>
        <c:tickLblPos val="nextTo"/>
        <c:crossAx val="283305384"/>
        <c:crosses val="autoZero"/>
        <c:crossBetween val="between"/>
      </c:valAx>
    </c:plotArea>
    <c:legend>
      <c:legendPos val="r"/>
      <c:layout/>
      <c:overlay val="0"/>
    </c:legend>
    <c:plotVisOnly val="1"/>
    <c:dispBlanksAs val="gap"/>
    <c:showDLblsOverMax val="0"/>
  </c:chart>
  <c:externalData r:id="rId2">
    <c:autoUpdate val="0"/>
  </c:externalData>
  <c:userShapes r:id="rId3"/>
</c:chartSpace>
</file>

<file path=ppt/charts/chart2.xml><?xml version="1.0" encoding="utf-8"?>
<c:chartSpace xmlns:c="http://schemas.openxmlformats.org/drawingml/2006/chart" xmlns:a="http://schemas.openxmlformats.org/drawingml/2006/main" xmlns:r="http://schemas.openxmlformats.org/officeDocument/2006/relationships">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ltLang="zh-CN"/>
              <a:t>2010</a:t>
            </a:r>
            <a:r>
              <a:rPr lang="zh-CN" altLang="en-US"/>
              <a:t>年</a:t>
            </a:r>
            <a:r>
              <a:rPr lang="en-US" altLang="zh-CN"/>
              <a:t>(2780</a:t>
            </a:r>
            <a:r>
              <a:rPr lang="ja-JP" altLang="en-US"/>
              <a:t>億㌦）</a:t>
            </a:r>
            <a:endParaRPr lang="zh-CN" altLang="en-US"/>
          </a:p>
        </c:rich>
      </c:tx>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zh-CN"/>
        </a:p>
      </c:txPr>
    </c:title>
    <c:autoTitleDeleted val="0"/>
    <c:plotArea>
      <c:layout/>
      <c:pieChart>
        <c:varyColors val="1"/>
        <c:ser>
          <c:idx val="0"/>
          <c:order val="0"/>
          <c:tx>
            <c:strRef>
              <c:f>[台湾の輸出先.xlsx]Sheet2!$A$3</c:f>
              <c:strCache>
                <c:ptCount val="1"/>
                <c:pt idx="0">
                  <c:v>2010年</c:v>
                </c:pt>
              </c:strCache>
            </c:strRef>
          </c:tx>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rgbClr val="FFC000"/>
              </a:solidFill>
              <a:ln w="19050">
                <a:solidFill>
                  <a:srgbClr val="FFC000"/>
                </a:solidFill>
              </a:ln>
              <a:effectLst/>
            </c:spPr>
          </c:dPt>
          <c:dPt>
            <c:idx val="3"/>
            <c:bubble3D val="0"/>
            <c:spPr>
              <a:solidFill>
                <a:schemeClr val="bg1">
                  <a:lumMod val="75000"/>
                </a:schemeClr>
              </a:solidFill>
              <a:ln w="19050">
                <a:solidFill>
                  <a:schemeClr val="lt1"/>
                </a:solidFill>
              </a:ln>
              <a:effectLst/>
            </c:spPr>
          </c:dPt>
          <c:dPt>
            <c:idx val="4"/>
            <c:bubble3D val="0"/>
            <c:spPr>
              <a:solidFill>
                <a:srgbClr val="00B050"/>
              </a:solidFill>
              <a:ln w="19050">
                <a:solidFill>
                  <a:schemeClr val="lt1"/>
                </a:solidFill>
              </a:ln>
              <a:effectLst/>
            </c:spPr>
          </c:dPt>
          <c:dPt>
            <c:idx val="5"/>
            <c:bubble3D val="0"/>
            <c:spPr>
              <a:solidFill>
                <a:schemeClr val="accent2">
                  <a:lumMod val="60000"/>
                  <a:lumOff val="40000"/>
                </a:schemeClr>
              </a:solidFill>
              <a:ln w="19050">
                <a:solidFill>
                  <a:schemeClr val="lt1"/>
                </a:solidFill>
              </a:ln>
              <a:effectLst/>
            </c:spPr>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zh-CN"/>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15:layout/>
              </c:ext>
            </c:extLst>
          </c:dLbls>
          <c:cat>
            <c:strRef>
              <c:f>[台湾の輸出先.xlsx]Sheet2!$B$2:$G$2</c:f>
              <c:strCache>
                <c:ptCount val="6"/>
                <c:pt idx="0">
                  <c:v>中国と香港</c:v>
                </c:pt>
                <c:pt idx="1">
                  <c:v>米国</c:v>
                </c:pt>
                <c:pt idx="2">
                  <c:v>日本</c:v>
                </c:pt>
                <c:pt idx="3">
                  <c:v>欧州</c:v>
                </c:pt>
                <c:pt idx="4">
                  <c:v>ASEAN</c:v>
                </c:pt>
                <c:pt idx="5">
                  <c:v>その他</c:v>
                </c:pt>
              </c:strCache>
            </c:strRef>
          </c:cat>
          <c:val>
            <c:numRef>
              <c:f>[台湾の輸出先.xlsx]Sheet2!$B$3:$G$3</c:f>
              <c:numCache>
                <c:formatCode>General</c:formatCode>
                <c:ptCount val="6"/>
                <c:pt idx="0">
                  <c:v>116220</c:v>
                </c:pt>
                <c:pt idx="1">
                  <c:v>31675</c:v>
                </c:pt>
                <c:pt idx="2">
                  <c:v>18645</c:v>
                </c:pt>
                <c:pt idx="3">
                  <c:v>29546</c:v>
                </c:pt>
                <c:pt idx="4">
                  <c:v>42317</c:v>
                </c:pt>
                <c:pt idx="5">
                  <c:v>39605</c:v>
                </c:pt>
              </c:numCache>
            </c:numRef>
          </c:val>
        </c:ser>
        <c:dLbls>
          <c:showLegendKey val="0"/>
          <c:showVal val="0"/>
          <c:showCatName val="0"/>
          <c:showSerName val="0"/>
          <c:showPercent val="0"/>
          <c:showBubbleSize val="0"/>
          <c:showLeaderLines val="1"/>
        </c:dLbls>
        <c:firstSliceAng val="0"/>
      </c:pieChart>
      <c:spPr>
        <a:noFill/>
        <a:ln>
          <a:noFill/>
        </a:ln>
        <a:effectLst/>
      </c:spPr>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zh-CN"/>
        </a:p>
      </c:txPr>
    </c:legend>
    <c:plotVisOnly val="1"/>
    <c:dispBlanksAs val="gap"/>
    <c:showDLblsOverMax val="0"/>
  </c:chart>
  <c:spPr>
    <a:noFill/>
    <a:ln>
      <a:noFill/>
    </a:ln>
    <a:effectLst/>
  </c:spPr>
  <c:txPr>
    <a:bodyPr/>
    <a:lstStyle/>
    <a:p>
      <a:pPr>
        <a:defRPr/>
      </a:pPr>
      <a:endParaRPr lang="zh-CN"/>
    </a:p>
  </c:txPr>
  <c:externalData r:id="rId4">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ltLang="zh-CN"/>
              <a:t>2015</a:t>
            </a:r>
            <a:r>
              <a:rPr lang="zh-CN" altLang="en-US"/>
              <a:t>年</a:t>
            </a:r>
            <a:r>
              <a:rPr lang="ja-JP" altLang="en-US"/>
              <a:t>（</a:t>
            </a:r>
            <a:r>
              <a:rPr lang="en-US" altLang="ja-JP"/>
              <a:t>2853</a:t>
            </a:r>
            <a:r>
              <a:rPr lang="ja-JP" altLang="en-US"/>
              <a:t>億㌦）</a:t>
            </a:r>
            <a:endParaRPr lang="zh-CN" altLang="en-US"/>
          </a:p>
        </c:rich>
      </c:tx>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zh-CN"/>
        </a:p>
      </c:txPr>
    </c:title>
    <c:autoTitleDeleted val="0"/>
    <c:plotArea>
      <c:layout/>
      <c:pieChart>
        <c:varyColors val="1"/>
        <c:ser>
          <c:idx val="0"/>
          <c:order val="0"/>
          <c:tx>
            <c:strRef>
              <c:f>[台湾の輸出先.xlsx]Sheet2!$A$5</c:f>
              <c:strCache>
                <c:ptCount val="1"/>
                <c:pt idx="0">
                  <c:v>2015年</c:v>
                </c:pt>
              </c:strCache>
            </c:strRef>
          </c:tx>
          <c:explosion val="2"/>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rgbClr val="FFC000"/>
              </a:solidFill>
              <a:ln w="19050">
                <a:solidFill>
                  <a:schemeClr val="lt1"/>
                </a:solidFill>
              </a:ln>
              <a:effectLst/>
            </c:spPr>
          </c:dPt>
          <c:dPt>
            <c:idx val="3"/>
            <c:bubble3D val="0"/>
            <c:spPr>
              <a:solidFill>
                <a:schemeClr val="bg1">
                  <a:lumMod val="75000"/>
                </a:schemeClr>
              </a:solidFill>
              <a:ln w="19050">
                <a:solidFill>
                  <a:schemeClr val="lt1"/>
                </a:solidFill>
              </a:ln>
              <a:effectLst/>
            </c:spPr>
          </c:dPt>
          <c:dPt>
            <c:idx val="4"/>
            <c:bubble3D val="0"/>
            <c:spPr>
              <a:solidFill>
                <a:srgbClr val="00B050"/>
              </a:solidFill>
              <a:ln w="19050">
                <a:solidFill>
                  <a:schemeClr val="lt1"/>
                </a:solidFill>
              </a:ln>
              <a:effectLst/>
            </c:spPr>
          </c:dPt>
          <c:dPt>
            <c:idx val="5"/>
            <c:bubble3D val="0"/>
            <c:spPr>
              <a:solidFill>
                <a:schemeClr val="accent2">
                  <a:lumMod val="60000"/>
                  <a:lumOff val="40000"/>
                </a:schemeClr>
              </a:solidFill>
              <a:ln w="19050">
                <a:solidFill>
                  <a:schemeClr val="lt1"/>
                </a:solidFill>
              </a:ln>
              <a:effectLst/>
            </c:spPr>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zh-CN"/>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15:layout/>
              </c:ext>
            </c:extLst>
          </c:dLbls>
          <c:cat>
            <c:strRef>
              <c:f>[台湾の輸出先.xlsx]Sheet2!$B$4:$G$4</c:f>
              <c:strCache>
                <c:ptCount val="6"/>
                <c:pt idx="0">
                  <c:v>中国と香港</c:v>
                </c:pt>
                <c:pt idx="1">
                  <c:v>米国</c:v>
                </c:pt>
                <c:pt idx="2">
                  <c:v>日本</c:v>
                </c:pt>
                <c:pt idx="3">
                  <c:v>欧州</c:v>
                </c:pt>
                <c:pt idx="4">
                  <c:v>ASEAN</c:v>
                </c:pt>
                <c:pt idx="5">
                  <c:v>その他</c:v>
                </c:pt>
              </c:strCache>
            </c:strRef>
          </c:cat>
          <c:val>
            <c:numRef>
              <c:f>[台湾の輸出先.xlsx]Sheet2!$B$5:$G$5</c:f>
              <c:numCache>
                <c:formatCode>General</c:formatCode>
                <c:ptCount val="6"/>
                <c:pt idx="0">
                  <c:v>112540</c:v>
                </c:pt>
                <c:pt idx="1">
                  <c:v>34543</c:v>
                </c:pt>
                <c:pt idx="2">
                  <c:v>19592</c:v>
                </c:pt>
                <c:pt idx="3">
                  <c:v>25964</c:v>
                </c:pt>
                <c:pt idx="4">
                  <c:v>51639</c:v>
                </c:pt>
                <c:pt idx="5">
                  <c:v>41066</c:v>
                </c:pt>
              </c:numCache>
            </c:numRef>
          </c:val>
        </c:ser>
        <c:dLbls>
          <c:showLegendKey val="0"/>
          <c:showVal val="0"/>
          <c:showCatName val="0"/>
          <c:showSerName val="0"/>
          <c:showPercent val="0"/>
          <c:showBubbleSize val="0"/>
          <c:showLeaderLines val="1"/>
        </c:dLbls>
        <c:firstSliceAng val="0"/>
      </c:pieChart>
      <c:spPr>
        <a:noFill/>
        <a:ln>
          <a:noFill/>
        </a:ln>
        <a:effectLst/>
      </c:spPr>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zh-CN"/>
        </a:p>
      </c:txPr>
    </c:legend>
    <c:plotVisOnly val="1"/>
    <c:dispBlanksAs val="gap"/>
    <c:showDLblsOverMax val="0"/>
  </c:chart>
  <c:spPr>
    <a:noFill/>
    <a:ln>
      <a:noFill/>
    </a:ln>
    <a:effectLst/>
  </c:spPr>
  <c:txPr>
    <a:bodyPr/>
    <a:lstStyle/>
    <a:p>
      <a:pPr>
        <a:defRPr/>
      </a:pPr>
      <a:endParaRPr lang="zh-CN"/>
    </a:p>
  </c:txPr>
  <c:externalData r:id="rId4">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r>
              <a:rPr lang="ja-JP" altLang="en-US"/>
              <a:t>台湾の対中投資</a:t>
            </a:r>
            <a:r>
              <a:rPr lang="en-US" altLang="ja-JP"/>
              <a:t>(2015</a:t>
            </a:r>
            <a:r>
              <a:rPr lang="ja-JP" altLang="en-US"/>
              <a:t>年）</a:t>
            </a:r>
            <a:endParaRPr lang="ja-JP"/>
          </a:p>
        </c:rich>
      </c:tx>
      <c:overlay val="0"/>
      <c:spPr>
        <a:noFill/>
        <a:ln>
          <a:noFill/>
        </a:ln>
        <a:effectLst/>
      </c:spPr>
      <c:txPr>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endParaRPr lang="zh-CN"/>
        </a:p>
      </c:txPr>
    </c:title>
    <c:autoTitleDeleted val="0"/>
    <c:plotArea>
      <c:layout/>
      <c:pieChart>
        <c:varyColors val="1"/>
        <c:ser>
          <c:idx val="0"/>
          <c:order val="0"/>
          <c:dPt>
            <c:idx val="0"/>
            <c:bubble3D val="0"/>
            <c:spPr>
              <a:solidFill>
                <a:schemeClr val="accent1"/>
              </a:solidFill>
              <a:ln>
                <a:noFill/>
              </a:ln>
              <a:effectLst>
                <a:outerShdw blurRad="254000" sx="102000" sy="102000" algn="ctr" rotWithShape="0">
                  <a:prstClr val="black">
                    <a:alpha val="20000"/>
                  </a:prstClr>
                </a:outerShdw>
              </a:effectLst>
            </c:spPr>
          </c:dPt>
          <c:dPt>
            <c:idx val="1"/>
            <c:bubble3D val="0"/>
            <c:spPr>
              <a:solidFill>
                <a:schemeClr val="accent2"/>
              </a:solidFill>
              <a:ln>
                <a:noFill/>
              </a:ln>
              <a:effectLst>
                <a:outerShdw blurRad="254000" sx="102000" sy="102000" algn="ctr" rotWithShape="0">
                  <a:prstClr val="black">
                    <a:alpha val="20000"/>
                  </a:prstClr>
                </a:outerShdw>
              </a:effectLst>
            </c:spPr>
          </c:dPt>
          <c:dPt>
            <c:idx val="2"/>
            <c:bubble3D val="0"/>
            <c:spPr>
              <a:solidFill>
                <a:schemeClr val="accent3"/>
              </a:solidFill>
              <a:ln>
                <a:noFill/>
              </a:ln>
              <a:effectLst>
                <a:outerShdw blurRad="254000" sx="102000" sy="102000" algn="ctr" rotWithShape="0">
                  <a:prstClr val="black">
                    <a:alpha val="20000"/>
                  </a:prstClr>
                </a:outerShdw>
              </a:effectLst>
            </c:spPr>
          </c:dPt>
          <c:dPt>
            <c:idx val="3"/>
            <c:bubble3D val="0"/>
            <c:spPr>
              <a:solidFill>
                <a:schemeClr val="accent4"/>
              </a:solidFill>
              <a:ln>
                <a:noFill/>
              </a:ln>
              <a:effectLst>
                <a:outerShdw blurRad="254000" sx="102000" sy="102000" algn="ctr" rotWithShape="0">
                  <a:prstClr val="black">
                    <a:alpha val="20000"/>
                  </a:prstClr>
                </a:outerShdw>
              </a:effectLst>
            </c:spPr>
          </c:dPt>
          <c:dPt>
            <c:idx val="4"/>
            <c:bubble3D val="0"/>
            <c:spPr>
              <a:solidFill>
                <a:srgbClr val="FFFF00"/>
              </a:solidFill>
              <a:ln>
                <a:noFill/>
              </a:ln>
              <a:effectLst>
                <a:outerShdw blurRad="254000" sx="102000" sy="102000" algn="ctr" rotWithShape="0">
                  <a:prstClr val="black">
                    <a:alpha val="20000"/>
                  </a:prstClr>
                </a:outerShdw>
              </a:effectLst>
            </c:spPr>
          </c:dPt>
          <c:dPt>
            <c:idx val="5"/>
            <c:bubble3D val="0"/>
            <c:spPr>
              <a:solidFill>
                <a:srgbClr val="FFC000"/>
              </a:solidFill>
              <a:ln>
                <a:noFill/>
              </a:ln>
              <a:effectLst>
                <a:outerShdw blurRad="254000" sx="102000" sy="102000" algn="ctr" rotWithShape="0">
                  <a:prstClr val="black">
                    <a:alpha val="20000"/>
                  </a:prstClr>
                </a:outerShdw>
              </a:effectLst>
            </c:spPr>
          </c:dPt>
          <c:dPt>
            <c:idx val="6"/>
            <c:bubble3D val="0"/>
            <c:spPr>
              <a:solidFill>
                <a:schemeClr val="accent1">
                  <a:lumMod val="60000"/>
                </a:schemeClr>
              </a:solidFill>
              <a:ln>
                <a:noFill/>
              </a:ln>
              <a:effectLst>
                <a:outerShdw blurRad="254000" sx="102000" sy="102000" algn="ctr" rotWithShape="0">
                  <a:prstClr val="black">
                    <a:alpha val="20000"/>
                  </a:prstClr>
                </a:outerShdw>
              </a:effectLst>
            </c:spPr>
          </c:dPt>
          <c:dPt>
            <c:idx val="7"/>
            <c:bubble3D val="0"/>
            <c:spPr>
              <a:solidFill>
                <a:srgbClr val="92D050"/>
              </a:solidFill>
              <a:ln>
                <a:noFill/>
              </a:ln>
              <a:effectLst>
                <a:outerShdw blurRad="254000" sx="102000" sy="102000" algn="ctr" rotWithShape="0">
                  <a:prstClr val="black">
                    <a:alpha val="20000"/>
                  </a:prstClr>
                </a:outerShdw>
              </a:effectLst>
            </c:spPr>
          </c:dPt>
          <c:dPt>
            <c:idx val="8"/>
            <c:bubble3D val="0"/>
            <c:spPr>
              <a:solidFill>
                <a:schemeClr val="accent3">
                  <a:lumMod val="60000"/>
                </a:schemeClr>
              </a:solidFill>
              <a:ln>
                <a:noFill/>
              </a:ln>
              <a:effectLst>
                <a:outerShdw blurRad="254000" sx="102000" sy="102000" algn="ctr" rotWithShape="0">
                  <a:prstClr val="black">
                    <a:alpha val="20000"/>
                  </a:prstClr>
                </a:outerShdw>
              </a:effectLst>
            </c:spPr>
          </c:dPt>
          <c:dPt>
            <c:idx val="9"/>
            <c:bubble3D val="0"/>
            <c:spPr>
              <a:solidFill>
                <a:schemeClr val="accent2">
                  <a:lumMod val="60000"/>
                  <a:lumOff val="40000"/>
                </a:schemeClr>
              </a:solidFill>
              <a:ln>
                <a:noFill/>
              </a:ln>
              <a:effectLst>
                <a:outerShdw blurRad="254000" sx="102000" sy="102000" algn="ctr" rotWithShape="0">
                  <a:prstClr val="black">
                    <a:alpha val="20000"/>
                  </a:prstClr>
                </a:outerShdw>
              </a:effectLst>
            </c:spPr>
          </c:dPt>
          <c:dPt>
            <c:idx val="10"/>
            <c:bubble3D val="0"/>
            <c:spPr>
              <a:solidFill>
                <a:schemeClr val="accent5">
                  <a:lumMod val="60000"/>
                </a:schemeClr>
              </a:solidFill>
              <a:ln>
                <a:noFill/>
              </a:ln>
              <a:effectLst>
                <a:outerShdw blurRad="254000" sx="102000" sy="102000" algn="ctr" rotWithShape="0">
                  <a:prstClr val="black">
                    <a:alpha val="20000"/>
                  </a:prstClr>
                </a:outerShdw>
              </a:effectLst>
            </c:spPr>
          </c:dPt>
          <c:dLbls>
            <c:spPr>
              <a:pattFill prst="pct75">
                <a:fgClr>
                  <a:srgbClr val="000000">
                    <a:lumMod val="75000"/>
                    <a:lumOff val="25000"/>
                  </a:srgbClr>
                </a:fgClr>
                <a:bgClr>
                  <a:srgbClr val="000000">
                    <a:lumMod val="65000"/>
                    <a:lumOff val="35000"/>
                  </a:srgbClr>
                </a:bgClr>
              </a:patt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lt1"/>
                    </a:solidFill>
                    <a:latin typeface="+mn-lt"/>
                    <a:ea typeface="+mn-ea"/>
                    <a:cs typeface="+mn-cs"/>
                  </a:defRPr>
                </a:pPr>
                <a:endParaRPr lang="zh-CN"/>
              </a:p>
            </c:txPr>
            <c:dLblPos val="ctr"/>
            <c:showLegendKey val="0"/>
            <c:showVal val="0"/>
            <c:showCatName val="0"/>
            <c:showSerName val="0"/>
            <c:showPercent val="1"/>
            <c:showBubbleSize val="0"/>
            <c:showLeaderLines val="1"/>
            <c:leaderLines>
              <c:spPr>
                <a:ln w="9525">
                  <a:solidFill>
                    <a:schemeClr val="dk1">
                      <a:lumMod val="50000"/>
                      <a:lumOff val="50000"/>
                    </a:schemeClr>
                  </a:solidFill>
                </a:ln>
                <a:effectLst/>
              </c:spPr>
            </c:leaderLines>
            <c:extLst>
              <c:ext xmlns:c15="http://schemas.microsoft.com/office/drawing/2012/chart" uri="{CE6537A1-D6FC-4f65-9D91-7224C49458BB}"/>
            </c:extLst>
          </c:dLbls>
          <c:cat>
            <c:strRef>
              <c:f>'[台湾の対中投資（地域別）.xlsx]Sheet2'!$A$2:$A$12</c:f>
              <c:strCache>
                <c:ptCount val="11"/>
                <c:pt idx="0">
                  <c:v>江蘇省</c:v>
                </c:pt>
                <c:pt idx="1">
                  <c:v>広東省</c:v>
                </c:pt>
                <c:pt idx="2">
                  <c:v>北京市</c:v>
                </c:pt>
                <c:pt idx="3">
                  <c:v>上海市</c:v>
                </c:pt>
                <c:pt idx="4">
                  <c:v>山東省</c:v>
                </c:pt>
                <c:pt idx="5">
                  <c:v>福建省</c:v>
                </c:pt>
                <c:pt idx="6">
                  <c:v>浙江省</c:v>
                </c:pt>
                <c:pt idx="7">
                  <c:v>安徽省</c:v>
                </c:pt>
                <c:pt idx="8">
                  <c:v>遼寧省</c:v>
                </c:pt>
                <c:pt idx="9">
                  <c:v>湖北省</c:v>
                </c:pt>
                <c:pt idx="10">
                  <c:v>その他</c:v>
                </c:pt>
              </c:strCache>
            </c:strRef>
          </c:cat>
          <c:val>
            <c:numRef>
              <c:f>'[台湾の対中投資（地域別）.xlsx]Sheet2'!$B$2:$B$12</c:f>
              <c:numCache>
                <c:formatCode>0.0</c:formatCode>
                <c:ptCount val="11"/>
                <c:pt idx="0">
                  <c:v>20.9</c:v>
                </c:pt>
                <c:pt idx="1">
                  <c:v>13.4</c:v>
                </c:pt>
                <c:pt idx="2">
                  <c:v>13</c:v>
                </c:pt>
                <c:pt idx="3">
                  <c:v>11.7</c:v>
                </c:pt>
                <c:pt idx="4">
                  <c:v>8.4</c:v>
                </c:pt>
                <c:pt idx="5">
                  <c:v>7.8</c:v>
                </c:pt>
                <c:pt idx="6">
                  <c:v>6</c:v>
                </c:pt>
                <c:pt idx="7">
                  <c:v>3.7</c:v>
                </c:pt>
                <c:pt idx="8">
                  <c:v>2.1</c:v>
                </c:pt>
                <c:pt idx="9">
                  <c:v>2</c:v>
                </c:pt>
                <c:pt idx="10">
                  <c:v>11</c:v>
                </c:pt>
              </c:numCache>
            </c:numRef>
          </c:val>
        </c:ser>
        <c:dLbls>
          <c:dLblPos val="ctr"/>
          <c:showLegendKey val="0"/>
          <c:showVal val="0"/>
          <c:showCatName val="0"/>
          <c:showSerName val="0"/>
          <c:showPercent val="1"/>
          <c:showBubbleSize val="0"/>
          <c:showLeaderLines val="1"/>
        </c:dLbls>
        <c:firstSliceAng val="0"/>
      </c:pieChart>
      <c:spPr>
        <a:noFill/>
        <a:ln>
          <a:noFill/>
        </a:ln>
        <a:effectLst/>
      </c:spPr>
    </c:plotArea>
    <c:legend>
      <c:legendPos val="r"/>
      <c:overlay val="0"/>
      <c:spPr>
        <a:solidFill>
          <a:schemeClr val="lt1">
            <a:lumMod val="95000"/>
            <a:alpha val="39000"/>
          </a:schemeClr>
        </a:solidFill>
        <a:ln>
          <a:noFill/>
        </a:ln>
        <a:effectLst/>
      </c:spPr>
      <c:txPr>
        <a:bodyPr rot="0" spcFirstLastPara="1" vertOverflow="ellipsis" vert="horz" wrap="square" anchor="ctr" anchorCtr="1"/>
        <a:lstStyle/>
        <a:p>
          <a:pPr>
            <a:defRPr sz="900" b="0" i="0" u="none" strike="noStrike" kern="1200" baseline="0">
              <a:solidFill>
                <a:schemeClr val="dk1">
                  <a:lumMod val="75000"/>
                  <a:lumOff val="25000"/>
                </a:schemeClr>
              </a:solidFill>
              <a:latin typeface="+mn-lt"/>
              <a:ea typeface="+mn-ea"/>
              <a:cs typeface="+mn-cs"/>
            </a:defRPr>
          </a:pPr>
          <a:endParaRPr lang="zh-CN"/>
        </a:p>
      </c:txPr>
    </c:legend>
    <c:plotVisOnly val="1"/>
    <c:dispBlanksAs val="gap"/>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zh-CN"/>
    </a:p>
  </c:txPr>
  <c:externalData r:id="rId4">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3">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drawings/drawing1.xml><?xml version="1.0" encoding="utf-8"?>
<c:userShapes xmlns:c="http://schemas.openxmlformats.org/drawingml/2006/chart">
  <cdr:relSizeAnchor xmlns:cdr="http://schemas.openxmlformats.org/drawingml/2006/chartDrawing">
    <cdr:from>
      <cdr:x>0.10667</cdr:x>
      <cdr:y>0.90864</cdr:y>
    </cdr:from>
    <cdr:to>
      <cdr:x>0.95333</cdr:x>
      <cdr:y>0.97778</cdr:y>
    </cdr:to>
    <cdr:sp macro="" textlink="">
      <cdr:nvSpPr>
        <cdr:cNvPr id="2" name="テキスト ボックス 1"/>
        <cdr:cNvSpPr txBox="1"/>
      </cdr:nvSpPr>
      <cdr:spPr>
        <a:xfrm xmlns:a="http://schemas.openxmlformats.org/drawingml/2006/main">
          <a:off x="487680" y="2804160"/>
          <a:ext cx="3870960" cy="213360"/>
        </a:xfrm>
        <a:prstGeom xmlns:a="http://schemas.openxmlformats.org/drawingml/2006/main" prst="rect">
          <a:avLst/>
        </a:prstGeom>
      </cdr:spPr>
      <cdr:txBody>
        <a:bodyPr xmlns:a="http://schemas.openxmlformats.org/drawingml/2006/main" wrap="square" rtlCol="0"/>
        <a:lstStyle xmlns:a="http://schemas.openxmlformats.org/drawingml/2006/main"/>
        <a:p xmlns:a="http://schemas.openxmlformats.org/drawingml/2006/main">
          <a:r>
            <a:rPr lang="ja-JP" altLang="en-US" sz="1000"/>
            <a:t>（出所）財政部ウェブサイトより作成。</a:t>
          </a:r>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CA40F0E-0CC2-45C1-8940-2A728519A926}" type="datetimeFigureOut">
              <a:rPr lang="zh-CN" altLang="en-US" smtClean="0"/>
              <a:t>2016/7/11</a:t>
            </a:fld>
            <a:endParaRPr lang="zh-CN" altLang="en-US"/>
          </a:p>
        </p:txBody>
      </p:sp>
      <p:sp>
        <p:nvSpPr>
          <p:cNvPr id="4" name="スライド イメージ プレースホルダー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zh-CN" altLang="en-US"/>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C483BDF-ACD3-4A09-8899-D68368D87D62}" type="slidenum">
              <a:rPr lang="zh-CN" altLang="en-US" smtClean="0"/>
              <a:t>‹#›</a:t>
            </a:fld>
            <a:endParaRPr lang="zh-CN" altLang="en-US"/>
          </a:p>
        </p:txBody>
      </p:sp>
    </p:spTree>
    <p:extLst>
      <p:ext uri="{BB962C8B-B14F-4D97-AF65-F5344CB8AC3E}">
        <p14:creationId xmlns:p14="http://schemas.microsoft.com/office/powerpoint/2010/main" val="201355223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a:spLocks noGrp="1" noChangeArrowheads="1"/>
          </p:cNvSpPr>
          <p:nvPr>
            <p:ph type="sldNum" sz="quarter" idx="5"/>
          </p:nvPr>
        </p:nvSpPr>
        <p:spPr>
          <a:noFill/>
        </p:spPr>
        <p:txBody>
          <a:bodyPr/>
          <a:lstStyle>
            <a:lvl1pPr>
              <a:spcBef>
                <a:spcPct val="30000"/>
              </a:spcBef>
              <a:defRPr kumimoji="1" sz="1200">
                <a:solidFill>
                  <a:schemeClr val="tx1"/>
                </a:solidFill>
                <a:latin typeface="Arial" panose="020B0604020202020204" pitchFamily="34" charset="0"/>
                <a:ea typeface="ＭＳ Ｐ明朝" panose="02020600040205080304" pitchFamily="18" charset="-128"/>
              </a:defRPr>
            </a:lvl1pPr>
            <a:lvl2pPr marL="742950" indent="-285750">
              <a:spcBef>
                <a:spcPct val="30000"/>
              </a:spcBef>
              <a:defRPr kumimoji="1" sz="1200">
                <a:solidFill>
                  <a:schemeClr val="tx1"/>
                </a:solidFill>
                <a:latin typeface="Arial" panose="020B0604020202020204" pitchFamily="34" charset="0"/>
                <a:ea typeface="ＭＳ Ｐ明朝" panose="02020600040205080304" pitchFamily="18" charset="-128"/>
              </a:defRPr>
            </a:lvl2pPr>
            <a:lvl3pPr marL="1143000" indent="-228600">
              <a:spcBef>
                <a:spcPct val="30000"/>
              </a:spcBef>
              <a:defRPr kumimoji="1" sz="1200">
                <a:solidFill>
                  <a:schemeClr val="tx1"/>
                </a:solidFill>
                <a:latin typeface="Arial" panose="020B0604020202020204" pitchFamily="34" charset="0"/>
                <a:ea typeface="ＭＳ Ｐ明朝" panose="02020600040205080304" pitchFamily="18" charset="-128"/>
              </a:defRPr>
            </a:lvl3pPr>
            <a:lvl4pPr marL="1600200" indent="-228600">
              <a:spcBef>
                <a:spcPct val="30000"/>
              </a:spcBef>
              <a:defRPr kumimoji="1" sz="1200">
                <a:solidFill>
                  <a:schemeClr val="tx1"/>
                </a:solidFill>
                <a:latin typeface="Arial" panose="020B0604020202020204" pitchFamily="34" charset="0"/>
                <a:ea typeface="ＭＳ Ｐ明朝" panose="02020600040205080304" pitchFamily="18" charset="-128"/>
              </a:defRPr>
            </a:lvl4pPr>
            <a:lvl5pPr marL="2057400" indent="-228600">
              <a:spcBef>
                <a:spcPct val="30000"/>
              </a:spcBef>
              <a:defRPr kumimoji="1" sz="1200">
                <a:solidFill>
                  <a:schemeClr val="tx1"/>
                </a:solidFill>
                <a:latin typeface="Arial" panose="020B0604020202020204" pitchFamily="34" charset="0"/>
                <a:ea typeface="ＭＳ Ｐ明朝" panose="02020600040205080304" pitchFamily="18" charset="-128"/>
              </a:defRPr>
            </a:lvl5pPr>
            <a:lvl6pPr marL="2514600" indent="-228600"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6pPr>
            <a:lvl7pPr marL="2971800" indent="-228600"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7pPr>
            <a:lvl8pPr marL="3429000" indent="-228600"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8pPr>
            <a:lvl9pPr marL="3886200" indent="-228600"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9pPr>
          </a:lstStyle>
          <a:p>
            <a:pPr>
              <a:spcBef>
                <a:spcPct val="0"/>
              </a:spcBef>
            </a:pPr>
            <a:fld id="{C6D34FEF-BC46-4609-A792-89F42FE161C9}" type="slidenum">
              <a:rPr lang="en-US" altLang="ja-JP" smtClean="0">
                <a:ea typeface="ＭＳ Ｐゴシック" panose="020B0600070205080204" pitchFamily="50" charset="-128"/>
              </a:rPr>
              <a:pPr>
                <a:spcBef>
                  <a:spcPct val="0"/>
                </a:spcBef>
              </a:pPr>
              <a:t>20</a:t>
            </a:fld>
            <a:endParaRPr lang="en-US" altLang="ja-JP" smtClean="0">
              <a:ea typeface="ＭＳ Ｐゴシック" panose="020B0600070205080204" pitchFamily="50" charset="-128"/>
            </a:endParaRPr>
          </a:p>
        </p:txBody>
      </p:sp>
      <p:sp>
        <p:nvSpPr>
          <p:cNvPr id="24579" name="Rectangle 7"/>
          <p:cNvSpPr txBox="1">
            <a:spLocks noGrp="1" noChangeArrowheads="1"/>
          </p:cNvSpPr>
          <p:nvPr/>
        </p:nvSpPr>
        <p:spPr bwMode="auto">
          <a:xfrm>
            <a:off x="3884613" y="9447213"/>
            <a:ext cx="2971800" cy="496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kumimoji="1" sz="1200">
                <a:solidFill>
                  <a:schemeClr val="tx1"/>
                </a:solidFill>
                <a:latin typeface="Arial" panose="020B0604020202020204" pitchFamily="34" charset="0"/>
                <a:ea typeface="ＭＳ Ｐ明朝" panose="02020600040205080304" pitchFamily="18" charset="-128"/>
              </a:defRPr>
            </a:lvl1pPr>
            <a:lvl2pPr marL="742950" indent="-285750">
              <a:spcBef>
                <a:spcPct val="30000"/>
              </a:spcBef>
              <a:defRPr kumimoji="1" sz="1200">
                <a:solidFill>
                  <a:schemeClr val="tx1"/>
                </a:solidFill>
                <a:latin typeface="Arial" panose="020B0604020202020204" pitchFamily="34" charset="0"/>
                <a:ea typeface="ＭＳ Ｐ明朝" panose="02020600040205080304" pitchFamily="18" charset="-128"/>
              </a:defRPr>
            </a:lvl2pPr>
            <a:lvl3pPr marL="1143000" indent="-228600">
              <a:spcBef>
                <a:spcPct val="30000"/>
              </a:spcBef>
              <a:defRPr kumimoji="1" sz="1200">
                <a:solidFill>
                  <a:schemeClr val="tx1"/>
                </a:solidFill>
                <a:latin typeface="Arial" panose="020B0604020202020204" pitchFamily="34" charset="0"/>
                <a:ea typeface="ＭＳ Ｐ明朝" panose="02020600040205080304" pitchFamily="18" charset="-128"/>
              </a:defRPr>
            </a:lvl3pPr>
            <a:lvl4pPr marL="1600200" indent="-228600">
              <a:spcBef>
                <a:spcPct val="30000"/>
              </a:spcBef>
              <a:defRPr kumimoji="1" sz="1200">
                <a:solidFill>
                  <a:schemeClr val="tx1"/>
                </a:solidFill>
                <a:latin typeface="Arial" panose="020B0604020202020204" pitchFamily="34" charset="0"/>
                <a:ea typeface="ＭＳ Ｐ明朝" panose="02020600040205080304" pitchFamily="18" charset="-128"/>
              </a:defRPr>
            </a:lvl4pPr>
            <a:lvl5pPr marL="2057400" indent="-228600">
              <a:spcBef>
                <a:spcPct val="30000"/>
              </a:spcBef>
              <a:defRPr kumimoji="1" sz="1200">
                <a:solidFill>
                  <a:schemeClr val="tx1"/>
                </a:solidFill>
                <a:latin typeface="Arial" panose="020B0604020202020204" pitchFamily="34" charset="0"/>
                <a:ea typeface="ＭＳ Ｐ明朝" panose="02020600040205080304" pitchFamily="18" charset="-128"/>
              </a:defRPr>
            </a:lvl5pPr>
            <a:lvl6pPr marL="2514600" indent="-228600"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6pPr>
            <a:lvl7pPr marL="2971800" indent="-228600"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7pPr>
            <a:lvl8pPr marL="3429000" indent="-228600"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8pPr>
            <a:lvl9pPr marL="3886200" indent="-228600"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9pPr>
          </a:lstStyle>
          <a:p>
            <a:pPr algn="r" eaLnBrk="1" hangingPunct="1">
              <a:spcBef>
                <a:spcPct val="0"/>
              </a:spcBef>
            </a:pPr>
            <a:fld id="{D8C52D0F-86E2-45EE-9DD0-5E4FEB850CD6}" type="slidenum">
              <a:rPr lang="en-US" altLang="ja-JP">
                <a:latin typeface="Calibri" panose="020F0502020204030204" pitchFamily="34" charset="0"/>
                <a:ea typeface="ＭＳ Ｐゴシック" panose="020B0600070205080204" pitchFamily="50" charset="-128"/>
              </a:rPr>
              <a:pPr algn="r" eaLnBrk="1" hangingPunct="1">
                <a:spcBef>
                  <a:spcPct val="0"/>
                </a:spcBef>
              </a:pPr>
              <a:t>20</a:t>
            </a:fld>
            <a:endParaRPr lang="en-US" altLang="ja-JP">
              <a:latin typeface="Calibri" panose="020F0502020204030204" pitchFamily="34" charset="0"/>
              <a:ea typeface="ＭＳ Ｐゴシック" panose="020B0600070205080204" pitchFamily="50" charset="-128"/>
            </a:endParaRPr>
          </a:p>
        </p:txBody>
      </p:sp>
      <p:sp>
        <p:nvSpPr>
          <p:cNvPr id="24580" name="Rectangle 2"/>
          <p:cNvSpPr>
            <a:spLocks noGrp="1" noRot="1" noChangeAspect="1" noChangeArrowheads="1" noTextEdit="1"/>
          </p:cNvSpPr>
          <p:nvPr>
            <p:ph type="sldImg"/>
          </p:nvPr>
        </p:nvSpPr>
        <p:spPr>
          <a:ln/>
        </p:spPr>
      </p:sp>
      <p:sp>
        <p:nvSpPr>
          <p:cNvPr id="24581" name="Rectangle 3"/>
          <p:cNvSpPr>
            <a:spLocks noGrp="1" noChangeArrowheads="1"/>
          </p:cNvSpPr>
          <p:nvPr>
            <p:ph type="body" idx="1"/>
          </p:nvPr>
        </p:nvSpPr>
        <p:spPr>
          <a:noFill/>
        </p:spPr>
        <p:txBody>
          <a:bodyPr/>
          <a:lstStyle/>
          <a:p>
            <a:pPr eaLnBrk="1" hangingPunct="1"/>
            <a:endParaRPr lang="ja-JP" altLang="ja-JP" smtClean="0">
              <a:latin typeface="Arial" panose="020B0604020202020204" pitchFamily="34" charset="0"/>
            </a:endParaRPr>
          </a:p>
        </p:txBody>
      </p:sp>
    </p:spTree>
    <p:extLst>
      <p:ext uri="{BB962C8B-B14F-4D97-AF65-F5344CB8AC3E}">
        <p14:creationId xmlns:p14="http://schemas.microsoft.com/office/powerpoint/2010/main" val="27216379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a:noFill/>
        </p:spPr>
        <p:txBody>
          <a:bodyPr/>
          <a:lstStyle>
            <a:lvl1pPr>
              <a:spcBef>
                <a:spcPct val="30000"/>
              </a:spcBef>
              <a:defRPr kumimoji="1" sz="1200">
                <a:solidFill>
                  <a:schemeClr val="tx1"/>
                </a:solidFill>
                <a:latin typeface="Arial" panose="020B0604020202020204" pitchFamily="34" charset="0"/>
                <a:ea typeface="ＭＳ Ｐ明朝" panose="02020600040205080304" pitchFamily="18" charset="-128"/>
              </a:defRPr>
            </a:lvl1pPr>
            <a:lvl2pPr marL="742950" indent="-285750">
              <a:spcBef>
                <a:spcPct val="30000"/>
              </a:spcBef>
              <a:defRPr kumimoji="1" sz="1200">
                <a:solidFill>
                  <a:schemeClr val="tx1"/>
                </a:solidFill>
                <a:latin typeface="Arial" panose="020B0604020202020204" pitchFamily="34" charset="0"/>
                <a:ea typeface="ＭＳ Ｐ明朝" panose="02020600040205080304" pitchFamily="18" charset="-128"/>
              </a:defRPr>
            </a:lvl2pPr>
            <a:lvl3pPr marL="1143000" indent="-228600">
              <a:spcBef>
                <a:spcPct val="30000"/>
              </a:spcBef>
              <a:defRPr kumimoji="1" sz="1200">
                <a:solidFill>
                  <a:schemeClr val="tx1"/>
                </a:solidFill>
                <a:latin typeface="Arial" panose="020B0604020202020204" pitchFamily="34" charset="0"/>
                <a:ea typeface="ＭＳ Ｐ明朝" panose="02020600040205080304" pitchFamily="18" charset="-128"/>
              </a:defRPr>
            </a:lvl3pPr>
            <a:lvl4pPr marL="1600200" indent="-228600">
              <a:spcBef>
                <a:spcPct val="30000"/>
              </a:spcBef>
              <a:defRPr kumimoji="1" sz="1200">
                <a:solidFill>
                  <a:schemeClr val="tx1"/>
                </a:solidFill>
                <a:latin typeface="Arial" panose="020B0604020202020204" pitchFamily="34" charset="0"/>
                <a:ea typeface="ＭＳ Ｐ明朝" panose="02020600040205080304" pitchFamily="18" charset="-128"/>
              </a:defRPr>
            </a:lvl4pPr>
            <a:lvl5pPr marL="2057400" indent="-228600">
              <a:spcBef>
                <a:spcPct val="30000"/>
              </a:spcBef>
              <a:defRPr kumimoji="1" sz="1200">
                <a:solidFill>
                  <a:schemeClr val="tx1"/>
                </a:solidFill>
                <a:latin typeface="Arial" panose="020B0604020202020204" pitchFamily="34" charset="0"/>
                <a:ea typeface="ＭＳ Ｐ明朝" panose="02020600040205080304" pitchFamily="18" charset="-128"/>
              </a:defRPr>
            </a:lvl5pPr>
            <a:lvl6pPr marL="2514600" indent="-228600"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6pPr>
            <a:lvl7pPr marL="2971800" indent="-228600"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7pPr>
            <a:lvl8pPr marL="3429000" indent="-228600"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8pPr>
            <a:lvl9pPr marL="3886200" indent="-228600"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9pPr>
          </a:lstStyle>
          <a:p>
            <a:pPr>
              <a:spcBef>
                <a:spcPct val="0"/>
              </a:spcBef>
            </a:pPr>
            <a:fld id="{D8FFB36B-8778-4CBA-BEBD-D89C0DFC6BA0}" type="slidenum">
              <a:rPr lang="en-US" altLang="ja-JP" smtClean="0">
                <a:ea typeface="ＭＳ Ｐゴシック" panose="020B0600070205080204" pitchFamily="50" charset="-128"/>
              </a:rPr>
              <a:pPr>
                <a:spcBef>
                  <a:spcPct val="0"/>
                </a:spcBef>
              </a:pPr>
              <a:t>21</a:t>
            </a:fld>
            <a:endParaRPr lang="en-US" altLang="ja-JP" smtClean="0">
              <a:ea typeface="ＭＳ Ｐゴシック" panose="020B0600070205080204" pitchFamily="50" charset="-128"/>
            </a:endParaRPr>
          </a:p>
        </p:txBody>
      </p:sp>
      <p:sp>
        <p:nvSpPr>
          <p:cNvPr id="26627" name="Rectangle 7"/>
          <p:cNvSpPr txBox="1">
            <a:spLocks noGrp="1" noChangeArrowheads="1"/>
          </p:cNvSpPr>
          <p:nvPr/>
        </p:nvSpPr>
        <p:spPr bwMode="auto">
          <a:xfrm>
            <a:off x="3884613" y="9447213"/>
            <a:ext cx="2971800" cy="496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kumimoji="1" sz="1200">
                <a:solidFill>
                  <a:schemeClr val="tx1"/>
                </a:solidFill>
                <a:latin typeface="Arial" panose="020B0604020202020204" pitchFamily="34" charset="0"/>
                <a:ea typeface="ＭＳ Ｐ明朝" panose="02020600040205080304" pitchFamily="18" charset="-128"/>
              </a:defRPr>
            </a:lvl1pPr>
            <a:lvl2pPr marL="742950" indent="-285750">
              <a:spcBef>
                <a:spcPct val="30000"/>
              </a:spcBef>
              <a:defRPr kumimoji="1" sz="1200">
                <a:solidFill>
                  <a:schemeClr val="tx1"/>
                </a:solidFill>
                <a:latin typeface="Arial" panose="020B0604020202020204" pitchFamily="34" charset="0"/>
                <a:ea typeface="ＭＳ Ｐ明朝" panose="02020600040205080304" pitchFamily="18" charset="-128"/>
              </a:defRPr>
            </a:lvl2pPr>
            <a:lvl3pPr marL="1143000" indent="-228600">
              <a:spcBef>
                <a:spcPct val="30000"/>
              </a:spcBef>
              <a:defRPr kumimoji="1" sz="1200">
                <a:solidFill>
                  <a:schemeClr val="tx1"/>
                </a:solidFill>
                <a:latin typeface="Arial" panose="020B0604020202020204" pitchFamily="34" charset="0"/>
                <a:ea typeface="ＭＳ Ｐ明朝" panose="02020600040205080304" pitchFamily="18" charset="-128"/>
              </a:defRPr>
            </a:lvl3pPr>
            <a:lvl4pPr marL="1600200" indent="-228600">
              <a:spcBef>
                <a:spcPct val="30000"/>
              </a:spcBef>
              <a:defRPr kumimoji="1" sz="1200">
                <a:solidFill>
                  <a:schemeClr val="tx1"/>
                </a:solidFill>
                <a:latin typeface="Arial" panose="020B0604020202020204" pitchFamily="34" charset="0"/>
                <a:ea typeface="ＭＳ Ｐ明朝" panose="02020600040205080304" pitchFamily="18" charset="-128"/>
              </a:defRPr>
            </a:lvl4pPr>
            <a:lvl5pPr marL="2057400" indent="-228600">
              <a:spcBef>
                <a:spcPct val="30000"/>
              </a:spcBef>
              <a:defRPr kumimoji="1" sz="1200">
                <a:solidFill>
                  <a:schemeClr val="tx1"/>
                </a:solidFill>
                <a:latin typeface="Arial" panose="020B0604020202020204" pitchFamily="34" charset="0"/>
                <a:ea typeface="ＭＳ Ｐ明朝" panose="02020600040205080304" pitchFamily="18" charset="-128"/>
              </a:defRPr>
            </a:lvl5pPr>
            <a:lvl6pPr marL="2514600" indent="-228600"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6pPr>
            <a:lvl7pPr marL="2971800" indent="-228600"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7pPr>
            <a:lvl8pPr marL="3429000" indent="-228600"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8pPr>
            <a:lvl9pPr marL="3886200" indent="-228600"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9pPr>
          </a:lstStyle>
          <a:p>
            <a:pPr algn="r" eaLnBrk="1" hangingPunct="1">
              <a:spcBef>
                <a:spcPct val="0"/>
              </a:spcBef>
            </a:pPr>
            <a:fld id="{3EEDC3B7-3BDA-475D-958D-0EF21CBE02A6}" type="slidenum">
              <a:rPr lang="en-US" altLang="ja-JP">
                <a:latin typeface="Calibri" panose="020F0502020204030204" pitchFamily="34" charset="0"/>
                <a:ea typeface="ＭＳ Ｐゴシック" panose="020B0600070205080204" pitchFamily="50" charset="-128"/>
              </a:rPr>
              <a:pPr algn="r" eaLnBrk="1" hangingPunct="1">
                <a:spcBef>
                  <a:spcPct val="0"/>
                </a:spcBef>
              </a:pPr>
              <a:t>21</a:t>
            </a:fld>
            <a:endParaRPr lang="en-US" altLang="ja-JP">
              <a:latin typeface="Calibri" panose="020F0502020204030204" pitchFamily="34" charset="0"/>
              <a:ea typeface="ＭＳ Ｐゴシック" panose="020B0600070205080204" pitchFamily="50" charset="-128"/>
            </a:endParaRPr>
          </a:p>
        </p:txBody>
      </p:sp>
      <p:sp>
        <p:nvSpPr>
          <p:cNvPr id="26628" name="Rectangle 2"/>
          <p:cNvSpPr>
            <a:spLocks noGrp="1" noRot="1" noChangeAspect="1" noChangeArrowheads="1" noTextEdit="1"/>
          </p:cNvSpPr>
          <p:nvPr>
            <p:ph type="sldImg"/>
          </p:nvPr>
        </p:nvSpPr>
        <p:spPr>
          <a:ln/>
        </p:spPr>
      </p:sp>
      <p:sp>
        <p:nvSpPr>
          <p:cNvPr id="26629" name="Rectangle 3"/>
          <p:cNvSpPr>
            <a:spLocks noGrp="1" noChangeArrowheads="1"/>
          </p:cNvSpPr>
          <p:nvPr>
            <p:ph type="body" idx="1"/>
          </p:nvPr>
        </p:nvSpPr>
        <p:spPr>
          <a:noFill/>
        </p:spPr>
        <p:txBody>
          <a:bodyPr/>
          <a:lstStyle/>
          <a:p>
            <a:pPr eaLnBrk="1" hangingPunct="1"/>
            <a:endParaRPr lang="ja-JP" altLang="ja-JP" smtClean="0">
              <a:latin typeface="Arial" panose="020B0604020202020204" pitchFamily="34" charset="0"/>
            </a:endParaRPr>
          </a:p>
        </p:txBody>
      </p:sp>
    </p:spTree>
    <p:extLst>
      <p:ext uri="{BB962C8B-B14F-4D97-AF65-F5344CB8AC3E}">
        <p14:creationId xmlns:p14="http://schemas.microsoft.com/office/powerpoint/2010/main" val="89624827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p:spPr>
        <p:txBody>
          <a:bodyPr/>
          <a:lstStyle>
            <a:lvl1pPr>
              <a:spcBef>
                <a:spcPct val="30000"/>
              </a:spcBef>
              <a:defRPr kumimoji="1" sz="1200">
                <a:solidFill>
                  <a:schemeClr val="tx1"/>
                </a:solidFill>
                <a:latin typeface="Arial" panose="020B0604020202020204" pitchFamily="34" charset="0"/>
                <a:ea typeface="ＭＳ Ｐ明朝" panose="02020600040205080304" pitchFamily="18" charset="-128"/>
              </a:defRPr>
            </a:lvl1pPr>
            <a:lvl2pPr marL="742950" indent="-285750">
              <a:spcBef>
                <a:spcPct val="30000"/>
              </a:spcBef>
              <a:defRPr kumimoji="1" sz="1200">
                <a:solidFill>
                  <a:schemeClr val="tx1"/>
                </a:solidFill>
                <a:latin typeface="Arial" panose="020B0604020202020204" pitchFamily="34" charset="0"/>
                <a:ea typeface="ＭＳ Ｐ明朝" panose="02020600040205080304" pitchFamily="18" charset="-128"/>
              </a:defRPr>
            </a:lvl2pPr>
            <a:lvl3pPr marL="1143000" indent="-228600">
              <a:spcBef>
                <a:spcPct val="30000"/>
              </a:spcBef>
              <a:defRPr kumimoji="1" sz="1200">
                <a:solidFill>
                  <a:schemeClr val="tx1"/>
                </a:solidFill>
                <a:latin typeface="Arial" panose="020B0604020202020204" pitchFamily="34" charset="0"/>
                <a:ea typeface="ＭＳ Ｐ明朝" panose="02020600040205080304" pitchFamily="18" charset="-128"/>
              </a:defRPr>
            </a:lvl3pPr>
            <a:lvl4pPr marL="1600200" indent="-228600">
              <a:spcBef>
                <a:spcPct val="30000"/>
              </a:spcBef>
              <a:defRPr kumimoji="1" sz="1200">
                <a:solidFill>
                  <a:schemeClr val="tx1"/>
                </a:solidFill>
                <a:latin typeface="Arial" panose="020B0604020202020204" pitchFamily="34" charset="0"/>
                <a:ea typeface="ＭＳ Ｐ明朝" panose="02020600040205080304" pitchFamily="18" charset="-128"/>
              </a:defRPr>
            </a:lvl4pPr>
            <a:lvl5pPr marL="2057400" indent="-228600">
              <a:spcBef>
                <a:spcPct val="30000"/>
              </a:spcBef>
              <a:defRPr kumimoji="1" sz="1200">
                <a:solidFill>
                  <a:schemeClr val="tx1"/>
                </a:solidFill>
                <a:latin typeface="Arial" panose="020B0604020202020204" pitchFamily="34" charset="0"/>
                <a:ea typeface="ＭＳ Ｐ明朝" panose="02020600040205080304" pitchFamily="18" charset="-128"/>
              </a:defRPr>
            </a:lvl5pPr>
            <a:lvl6pPr marL="2514600" indent="-228600"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6pPr>
            <a:lvl7pPr marL="2971800" indent="-228600"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7pPr>
            <a:lvl8pPr marL="3429000" indent="-228600"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8pPr>
            <a:lvl9pPr marL="3886200" indent="-228600"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9pPr>
          </a:lstStyle>
          <a:p>
            <a:pPr>
              <a:spcBef>
                <a:spcPct val="0"/>
              </a:spcBef>
            </a:pPr>
            <a:fld id="{6D6FF463-3B0B-4BAD-9FC5-5500273D9FCC}" type="slidenum">
              <a:rPr lang="en-US" altLang="ja-JP" smtClean="0">
                <a:ea typeface="ＭＳ Ｐゴシック" panose="020B0600070205080204" pitchFamily="50" charset="-128"/>
              </a:rPr>
              <a:pPr>
                <a:spcBef>
                  <a:spcPct val="0"/>
                </a:spcBef>
              </a:pPr>
              <a:t>22</a:t>
            </a:fld>
            <a:endParaRPr lang="en-US" altLang="ja-JP" smtClean="0">
              <a:ea typeface="ＭＳ Ｐゴシック" panose="020B0600070205080204" pitchFamily="50" charset="-128"/>
            </a:endParaRPr>
          </a:p>
        </p:txBody>
      </p:sp>
      <p:sp>
        <p:nvSpPr>
          <p:cNvPr id="28675" name="Rectangle 7"/>
          <p:cNvSpPr txBox="1">
            <a:spLocks noGrp="1" noChangeArrowheads="1"/>
          </p:cNvSpPr>
          <p:nvPr/>
        </p:nvSpPr>
        <p:spPr bwMode="auto">
          <a:xfrm>
            <a:off x="3884613" y="9447213"/>
            <a:ext cx="2971800" cy="496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kumimoji="1" sz="1200">
                <a:solidFill>
                  <a:schemeClr val="tx1"/>
                </a:solidFill>
                <a:latin typeface="Arial" panose="020B0604020202020204" pitchFamily="34" charset="0"/>
                <a:ea typeface="ＭＳ Ｐ明朝" panose="02020600040205080304" pitchFamily="18" charset="-128"/>
              </a:defRPr>
            </a:lvl1pPr>
            <a:lvl2pPr marL="742950" indent="-285750">
              <a:spcBef>
                <a:spcPct val="30000"/>
              </a:spcBef>
              <a:defRPr kumimoji="1" sz="1200">
                <a:solidFill>
                  <a:schemeClr val="tx1"/>
                </a:solidFill>
                <a:latin typeface="Arial" panose="020B0604020202020204" pitchFamily="34" charset="0"/>
                <a:ea typeface="ＭＳ Ｐ明朝" panose="02020600040205080304" pitchFamily="18" charset="-128"/>
              </a:defRPr>
            </a:lvl2pPr>
            <a:lvl3pPr marL="1143000" indent="-228600">
              <a:spcBef>
                <a:spcPct val="30000"/>
              </a:spcBef>
              <a:defRPr kumimoji="1" sz="1200">
                <a:solidFill>
                  <a:schemeClr val="tx1"/>
                </a:solidFill>
                <a:latin typeface="Arial" panose="020B0604020202020204" pitchFamily="34" charset="0"/>
                <a:ea typeface="ＭＳ Ｐ明朝" panose="02020600040205080304" pitchFamily="18" charset="-128"/>
              </a:defRPr>
            </a:lvl3pPr>
            <a:lvl4pPr marL="1600200" indent="-228600">
              <a:spcBef>
                <a:spcPct val="30000"/>
              </a:spcBef>
              <a:defRPr kumimoji="1" sz="1200">
                <a:solidFill>
                  <a:schemeClr val="tx1"/>
                </a:solidFill>
                <a:latin typeface="Arial" panose="020B0604020202020204" pitchFamily="34" charset="0"/>
                <a:ea typeface="ＭＳ Ｐ明朝" panose="02020600040205080304" pitchFamily="18" charset="-128"/>
              </a:defRPr>
            </a:lvl4pPr>
            <a:lvl5pPr marL="2057400" indent="-228600">
              <a:spcBef>
                <a:spcPct val="30000"/>
              </a:spcBef>
              <a:defRPr kumimoji="1" sz="1200">
                <a:solidFill>
                  <a:schemeClr val="tx1"/>
                </a:solidFill>
                <a:latin typeface="Arial" panose="020B0604020202020204" pitchFamily="34" charset="0"/>
                <a:ea typeface="ＭＳ Ｐ明朝" panose="02020600040205080304" pitchFamily="18" charset="-128"/>
              </a:defRPr>
            </a:lvl5pPr>
            <a:lvl6pPr marL="2514600" indent="-228600"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6pPr>
            <a:lvl7pPr marL="2971800" indent="-228600"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7pPr>
            <a:lvl8pPr marL="3429000" indent="-228600"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8pPr>
            <a:lvl9pPr marL="3886200" indent="-228600"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9pPr>
          </a:lstStyle>
          <a:p>
            <a:pPr algn="r" eaLnBrk="1" hangingPunct="1">
              <a:spcBef>
                <a:spcPct val="0"/>
              </a:spcBef>
            </a:pPr>
            <a:fld id="{B51D2AA1-EA9C-4D68-81C3-AEBCF8773245}" type="slidenum">
              <a:rPr lang="en-US" altLang="ja-JP">
                <a:latin typeface="Calibri" panose="020F0502020204030204" pitchFamily="34" charset="0"/>
                <a:ea typeface="ＭＳ Ｐゴシック" panose="020B0600070205080204" pitchFamily="50" charset="-128"/>
              </a:rPr>
              <a:pPr algn="r" eaLnBrk="1" hangingPunct="1">
                <a:spcBef>
                  <a:spcPct val="0"/>
                </a:spcBef>
              </a:pPr>
              <a:t>22</a:t>
            </a:fld>
            <a:endParaRPr lang="en-US" altLang="ja-JP">
              <a:latin typeface="Calibri" panose="020F0502020204030204" pitchFamily="34" charset="0"/>
              <a:ea typeface="ＭＳ Ｐゴシック" panose="020B0600070205080204" pitchFamily="50" charset="-128"/>
            </a:endParaRPr>
          </a:p>
        </p:txBody>
      </p:sp>
      <p:sp>
        <p:nvSpPr>
          <p:cNvPr id="28676" name="Rectangle 2"/>
          <p:cNvSpPr>
            <a:spLocks noGrp="1" noRot="1" noChangeAspect="1" noChangeArrowheads="1" noTextEdit="1"/>
          </p:cNvSpPr>
          <p:nvPr>
            <p:ph type="sldImg"/>
          </p:nvPr>
        </p:nvSpPr>
        <p:spPr>
          <a:ln/>
        </p:spPr>
      </p:sp>
      <p:sp>
        <p:nvSpPr>
          <p:cNvPr id="28677" name="Rectangle 3"/>
          <p:cNvSpPr>
            <a:spLocks noGrp="1" noChangeArrowheads="1"/>
          </p:cNvSpPr>
          <p:nvPr>
            <p:ph type="body" idx="1"/>
          </p:nvPr>
        </p:nvSpPr>
        <p:spPr>
          <a:noFill/>
        </p:spPr>
        <p:txBody>
          <a:bodyPr/>
          <a:lstStyle/>
          <a:p>
            <a:pPr eaLnBrk="1" hangingPunct="1"/>
            <a:endParaRPr lang="ja-JP" altLang="ja-JP" smtClean="0">
              <a:latin typeface="Arial" panose="020B0604020202020204" pitchFamily="34" charset="0"/>
            </a:endParaRPr>
          </a:p>
        </p:txBody>
      </p:sp>
    </p:spTree>
    <p:extLst>
      <p:ext uri="{BB962C8B-B14F-4D97-AF65-F5344CB8AC3E}">
        <p14:creationId xmlns:p14="http://schemas.microsoft.com/office/powerpoint/2010/main" val="388483296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p:cNvSpPr>
            <a:spLocks noGrp="1" noChangeArrowheads="1"/>
          </p:cNvSpPr>
          <p:nvPr>
            <p:ph type="sldNum" sz="quarter" idx="5"/>
          </p:nvPr>
        </p:nvSpPr>
        <p:spPr>
          <a:noFill/>
        </p:spPr>
        <p:txBody>
          <a:bodyPr/>
          <a:lstStyle>
            <a:lvl1pPr>
              <a:spcBef>
                <a:spcPct val="30000"/>
              </a:spcBef>
              <a:defRPr kumimoji="1" sz="1200">
                <a:solidFill>
                  <a:schemeClr val="tx1"/>
                </a:solidFill>
                <a:latin typeface="Arial" panose="020B0604020202020204" pitchFamily="34" charset="0"/>
                <a:ea typeface="ＭＳ Ｐ明朝" panose="02020600040205080304" pitchFamily="18" charset="-128"/>
              </a:defRPr>
            </a:lvl1pPr>
            <a:lvl2pPr marL="742950" indent="-285750">
              <a:spcBef>
                <a:spcPct val="30000"/>
              </a:spcBef>
              <a:defRPr kumimoji="1" sz="1200">
                <a:solidFill>
                  <a:schemeClr val="tx1"/>
                </a:solidFill>
                <a:latin typeface="Arial" panose="020B0604020202020204" pitchFamily="34" charset="0"/>
                <a:ea typeface="ＭＳ Ｐ明朝" panose="02020600040205080304" pitchFamily="18" charset="-128"/>
              </a:defRPr>
            </a:lvl2pPr>
            <a:lvl3pPr marL="1143000" indent="-228600">
              <a:spcBef>
                <a:spcPct val="30000"/>
              </a:spcBef>
              <a:defRPr kumimoji="1" sz="1200">
                <a:solidFill>
                  <a:schemeClr val="tx1"/>
                </a:solidFill>
                <a:latin typeface="Arial" panose="020B0604020202020204" pitchFamily="34" charset="0"/>
                <a:ea typeface="ＭＳ Ｐ明朝" panose="02020600040205080304" pitchFamily="18" charset="-128"/>
              </a:defRPr>
            </a:lvl3pPr>
            <a:lvl4pPr marL="1600200" indent="-228600">
              <a:spcBef>
                <a:spcPct val="30000"/>
              </a:spcBef>
              <a:defRPr kumimoji="1" sz="1200">
                <a:solidFill>
                  <a:schemeClr val="tx1"/>
                </a:solidFill>
                <a:latin typeface="Arial" panose="020B0604020202020204" pitchFamily="34" charset="0"/>
                <a:ea typeface="ＭＳ Ｐ明朝" panose="02020600040205080304" pitchFamily="18" charset="-128"/>
              </a:defRPr>
            </a:lvl4pPr>
            <a:lvl5pPr marL="2057400" indent="-228600">
              <a:spcBef>
                <a:spcPct val="30000"/>
              </a:spcBef>
              <a:defRPr kumimoji="1" sz="1200">
                <a:solidFill>
                  <a:schemeClr val="tx1"/>
                </a:solidFill>
                <a:latin typeface="Arial" panose="020B0604020202020204" pitchFamily="34" charset="0"/>
                <a:ea typeface="ＭＳ Ｐ明朝" panose="02020600040205080304" pitchFamily="18" charset="-128"/>
              </a:defRPr>
            </a:lvl5pPr>
            <a:lvl6pPr marL="2514600" indent="-228600"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6pPr>
            <a:lvl7pPr marL="2971800" indent="-228600"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7pPr>
            <a:lvl8pPr marL="3429000" indent="-228600"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8pPr>
            <a:lvl9pPr marL="3886200" indent="-228600"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9pPr>
          </a:lstStyle>
          <a:p>
            <a:pPr>
              <a:spcBef>
                <a:spcPct val="0"/>
              </a:spcBef>
            </a:pPr>
            <a:fld id="{8AE9322B-01E1-4F2C-8CF2-1DC17D912FBB}" type="slidenum">
              <a:rPr lang="en-US" altLang="ja-JP" smtClean="0">
                <a:ea typeface="ＭＳ Ｐゴシック" panose="020B0600070205080204" pitchFamily="50" charset="-128"/>
              </a:rPr>
              <a:pPr>
                <a:spcBef>
                  <a:spcPct val="0"/>
                </a:spcBef>
              </a:pPr>
              <a:t>23</a:t>
            </a:fld>
            <a:endParaRPr lang="en-US" altLang="ja-JP" smtClean="0">
              <a:ea typeface="ＭＳ Ｐゴシック" panose="020B0600070205080204" pitchFamily="50" charset="-128"/>
            </a:endParaRPr>
          </a:p>
        </p:txBody>
      </p:sp>
      <p:sp>
        <p:nvSpPr>
          <p:cNvPr id="30723" name="Rectangle 7"/>
          <p:cNvSpPr txBox="1">
            <a:spLocks noGrp="1" noChangeArrowheads="1"/>
          </p:cNvSpPr>
          <p:nvPr/>
        </p:nvSpPr>
        <p:spPr bwMode="auto">
          <a:xfrm>
            <a:off x="3884613" y="9447213"/>
            <a:ext cx="2971800" cy="496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kumimoji="1" sz="1200">
                <a:solidFill>
                  <a:schemeClr val="tx1"/>
                </a:solidFill>
                <a:latin typeface="Arial" panose="020B0604020202020204" pitchFamily="34" charset="0"/>
                <a:ea typeface="ＭＳ Ｐ明朝" panose="02020600040205080304" pitchFamily="18" charset="-128"/>
              </a:defRPr>
            </a:lvl1pPr>
            <a:lvl2pPr marL="742950" indent="-285750">
              <a:spcBef>
                <a:spcPct val="30000"/>
              </a:spcBef>
              <a:defRPr kumimoji="1" sz="1200">
                <a:solidFill>
                  <a:schemeClr val="tx1"/>
                </a:solidFill>
                <a:latin typeface="Arial" panose="020B0604020202020204" pitchFamily="34" charset="0"/>
                <a:ea typeface="ＭＳ Ｐ明朝" panose="02020600040205080304" pitchFamily="18" charset="-128"/>
              </a:defRPr>
            </a:lvl2pPr>
            <a:lvl3pPr marL="1143000" indent="-228600">
              <a:spcBef>
                <a:spcPct val="30000"/>
              </a:spcBef>
              <a:defRPr kumimoji="1" sz="1200">
                <a:solidFill>
                  <a:schemeClr val="tx1"/>
                </a:solidFill>
                <a:latin typeface="Arial" panose="020B0604020202020204" pitchFamily="34" charset="0"/>
                <a:ea typeface="ＭＳ Ｐ明朝" panose="02020600040205080304" pitchFamily="18" charset="-128"/>
              </a:defRPr>
            </a:lvl3pPr>
            <a:lvl4pPr marL="1600200" indent="-228600">
              <a:spcBef>
                <a:spcPct val="30000"/>
              </a:spcBef>
              <a:defRPr kumimoji="1" sz="1200">
                <a:solidFill>
                  <a:schemeClr val="tx1"/>
                </a:solidFill>
                <a:latin typeface="Arial" panose="020B0604020202020204" pitchFamily="34" charset="0"/>
                <a:ea typeface="ＭＳ Ｐ明朝" panose="02020600040205080304" pitchFamily="18" charset="-128"/>
              </a:defRPr>
            </a:lvl4pPr>
            <a:lvl5pPr marL="2057400" indent="-228600">
              <a:spcBef>
                <a:spcPct val="30000"/>
              </a:spcBef>
              <a:defRPr kumimoji="1" sz="1200">
                <a:solidFill>
                  <a:schemeClr val="tx1"/>
                </a:solidFill>
                <a:latin typeface="Arial" panose="020B0604020202020204" pitchFamily="34" charset="0"/>
                <a:ea typeface="ＭＳ Ｐ明朝" panose="02020600040205080304" pitchFamily="18" charset="-128"/>
              </a:defRPr>
            </a:lvl5pPr>
            <a:lvl6pPr marL="2514600" indent="-228600"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6pPr>
            <a:lvl7pPr marL="2971800" indent="-228600"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7pPr>
            <a:lvl8pPr marL="3429000" indent="-228600"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8pPr>
            <a:lvl9pPr marL="3886200" indent="-228600"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9pPr>
          </a:lstStyle>
          <a:p>
            <a:pPr algn="r" eaLnBrk="1" hangingPunct="1">
              <a:spcBef>
                <a:spcPct val="0"/>
              </a:spcBef>
            </a:pPr>
            <a:fld id="{27DCC361-1833-4B3A-A246-E4E72096F297}" type="slidenum">
              <a:rPr lang="en-US" altLang="ja-JP">
                <a:latin typeface="Calibri" panose="020F0502020204030204" pitchFamily="34" charset="0"/>
                <a:ea typeface="ＭＳ Ｐゴシック" panose="020B0600070205080204" pitchFamily="50" charset="-128"/>
              </a:rPr>
              <a:pPr algn="r" eaLnBrk="1" hangingPunct="1">
                <a:spcBef>
                  <a:spcPct val="0"/>
                </a:spcBef>
              </a:pPr>
              <a:t>23</a:t>
            </a:fld>
            <a:endParaRPr lang="en-US" altLang="ja-JP">
              <a:latin typeface="Calibri" panose="020F0502020204030204" pitchFamily="34" charset="0"/>
              <a:ea typeface="ＭＳ Ｐゴシック" panose="020B0600070205080204" pitchFamily="50" charset="-128"/>
            </a:endParaRPr>
          </a:p>
        </p:txBody>
      </p:sp>
      <p:sp>
        <p:nvSpPr>
          <p:cNvPr id="30724" name="Rectangle 2"/>
          <p:cNvSpPr>
            <a:spLocks noGrp="1" noRot="1" noChangeAspect="1" noChangeArrowheads="1" noTextEdit="1"/>
          </p:cNvSpPr>
          <p:nvPr>
            <p:ph type="sldImg"/>
          </p:nvPr>
        </p:nvSpPr>
        <p:spPr>
          <a:ln/>
        </p:spPr>
      </p:sp>
      <p:sp>
        <p:nvSpPr>
          <p:cNvPr id="30725" name="Rectangle 3"/>
          <p:cNvSpPr>
            <a:spLocks noGrp="1" noChangeArrowheads="1"/>
          </p:cNvSpPr>
          <p:nvPr>
            <p:ph type="body" idx="1"/>
          </p:nvPr>
        </p:nvSpPr>
        <p:spPr>
          <a:noFill/>
        </p:spPr>
        <p:txBody>
          <a:bodyPr/>
          <a:lstStyle/>
          <a:p>
            <a:pPr eaLnBrk="1" hangingPunct="1"/>
            <a:endParaRPr lang="ja-JP" altLang="ja-JP" smtClean="0">
              <a:latin typeface="Arial" panose="020B0604020202020204" pitchFamily="34" charset="0"/>
            </a:endParaRPr>
          </a:p>
        </p:txBody>
      </p:sp>
    </p:spTree>
    <p:extLst>
      <p:ext uri="{BB962C8B-B14F-4D97-AF65-F5344CB8AC3E}">
        <p14:creationId xmlns:p14="http://schemas.microsoft.com/office/powerpoint/2010/main" val="244103055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p:cNvSpPr>
            <a:spLocks noGrp="1" noChangeArrowheads="1"/>
          </p:cNvSpPr>
          <p:nvPr>
            <p:ph type="sldNum" sz="quarter" idx="5"/>
          </p:nvPr>
        </p:nvSpPr>
        <p:spPr>
          <a:noFill/>
        </p:spPr>
        <p:txBody>
          <a:bodyPr/>
          <a:lstStyle>
            <a:lvl1pPr>
              <a:spcBef>
                <a:spcPct val="30000"/>
              </a:spcBef>
              <a:defRPr kumimoji="1" sz="1200">
                <a:solidFill>
                  <a:schemeClr val="tx1"/>
                </a:solidFill>
                <a:latin typeface="Arial" panose="020B0604020202020204" pitchFamily="34" charset="0"/>
                <a:ea typeface="ＭＳ Ｐ明朝" panose="02020600040205080304" pitchFamily="18" charset="-128"/>
              </a:defRPr>
            </a:lvl1pPr>
            <a:lvl2pPr marL="742950" indent="-285750">
              <a:spcBef>
                <a:spcPct val="30000"/>
              </a:spcBef>
              <a:defRPr kumimoji="1" sz="1200">
                <a:solidFill>
                  <a:schemeClr val="tx1"/>
                </a:solidFill>
                <a:latin typeface="Arial" panose="020B0604020202020204" pitchFamily="34" charset="0"/>
                <a:ea typeface="ＭＳ Ｐ明朝" panose="02020600040205080304" pitchFamily="18" charset="-128"/>
              </a:defRPr>
            </a:lvl2pPr>
            <a:lvl3pPr marL="1143000" indent="-228600">
              <a:spcBef>
                <a:spcPct val="30000"/>
              </a:spcBef>
              <a:defRPr kumimoji="1" sz="1200">
                <a:solidFill>
                  <a:schemeClr val="tx1"/>
                </a:solidFill>
                <a:latin typeface="Arial" panose="020B0604020202020204" pitchFamily="34" charset="0"/>
                <a:ea typeface="ＭＳ Ｐ明朝" panose="02020600040205080304" pitchFamily="18" charset="-128"/>
              </a:defRPr>
            </a:lvl3pPr>
            <a:lvl4pPr marL="1600200" indent="-228600">
              <a:spcBef>
                <a:spcPct val="30000"/>
              </a:spcBef>
              <a:defRPr kumimoji="1" sz="1200">
                <a:solidFill>
                  <a:schemeClr val="tx1"/>
                </a:solidFill>
                <a:latin typeface="Arial" panose="020B0604020202020204" pitchFamily="34" charset="0"/>
                <a:ea typeface="ＭＳ Ｐ明朝" panose="02020600040205080304" pitchFamily="18" charset="-128"/>
              </a:defRPr>
            </a:lvl4pPr>
            <a:lvl5pPr marL="2057400" indent="-228600">
              <a:spcBef>
                <a:spcPct val="30000"/>
              </a:spcBef>
              <a:defRPr kumimoji="1" sz="1200">
                <a:solidFill>
                  <a:schemeClr val="tx1"/>
                </a:solidFill>
                <a:latin typeface="Arial" panose="020B0604020202020204" pitchFamily="34" charset="0"/>
                <a:ea typeface="ＭＳ Ｐ明朝" panose="02020600040205080304" pitchFamily="18" charset="-128"/>
              </a:defRPr>
            </a:lvl5pPr>
            <a:lvl6pPr marL="2514600" indent="-228600"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6pPr>
            <a:lvl7pPr marL="2971800" indent="-228600"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7pPr>
            <a:lvl8pPr marL="3429000" indent="-228600"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8pPr>
            <a:lvl9pPr marL="3886200" indent="-228600"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9pPr>
          </a:lstStyle>
          <a:p>
            <a:pPr>
              <a:spcBef>
                <a:spcPct val="0"/>
              </a:spcBef>
            </a:pPr>
            <a:fld id="{D02881A4-D202-4559-94B4-76579D28FA6F}" type="slidenum">
              <a:rPr lang="en-US" altLang="ja-JP" smtClean="0">
                <a:ea typeface="ＭＳ Ｐゴシック" panose="020B0600070205080204" pitchFamily="50" charset="-128"/>
              </a:rPr>
              <a:pPr>
                <a:spcBef>
                  <a:spcPct val="0"/>
                </a:spcBef>
              </a:pPr>
              <a:t>25</a:t>
            </a:fld>
            <a:endParaRPr lang="en-US" altLang="ja-JP" smtClean="0">
              <a:ea typeface="ＭＳ Ｐゴシック" panose="020B0600070205080204" pitchFamily="50" charset="-128"/>
            </a:endParaRPr>
          </a:p>
        </p:txBody>
      </p:sp>
      <p:sp>
        <p:nvSpPr>
          <p:cNvPr id="33795" name="Rectangle 7"/>
          <p:cNvSpPr txBox="1">
            <a:spLocks noGrp="1" noChangeArrowheads="1"/>
          </p:cNvSpPr>
          <p:nvPr/>
        </p:nvSpPr>
        <p:spPr bwMode="auto">
          <a:xfrm>
            <a:off x="3884613" y="9447213"/>
            <a:ext cx="2971800" cy="496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kumimoji="1" sz="1200">
                <a:solidFill>
                  <a:schemeClr val="tx1"/>
                </a:solidFill>
                <a:latin typeface="Arial" panose="020B0604020202020204" pitchFamily="34" charset="0"/>
                <a:ea typeface="ＭＳ Ｐ明朝" panose="02020600040205080304" pitchFamily="18" charset="-128"/>
              </a:defRPr>
            </a:lvl1pPr>
            <a:lvl2pPr marL="742950" indent="-285750">
              <a:spcBef>
                <a:spcPct val="30000"/>
              </a:spcBef>
              <a:defRPr kumimoji="1" sz="1200">
                <a:solidFill>
                  <a:schemeClr val="tx1"/>
                </a:solidFill>
                <a:latin typeface="Arial" panose="020B0604020202020204" pitchFamily="34" charset="0"/>
                <a:ea typeface="ＭＳ Ｐ明朝" panose="02020600040205080304" pitchFamily="18" charset="-128"/>
              </a:defRPr>
            </a:lvl2pPr>
            <a:lvl3pPr marL="1143000" indent="-228600">
              <a:spcBef>
                <a:spcPct val="30000"/>
              </a:spcBef>
              <a:defRPr kumimoji="1" sz="1200">
                <a:solidFill>
                  <a:schemeClr val="tx1"/>
                </a:solidFill>
                <a:latin typeface="Arial" panose="020B0604020202020204" pitchFamily="34" charset="0"/>
                <a:ea typeface="ＭＳ Ｐ明朝" panose="02020600040205080304" pitchFamily="18" charset="-128"/>
              </a:defRPr>
            </a:lvl3pPr>
            <a:lvl4pPr marL="1600200" indent="-228600">
              <a:spcBef>
                <a:spcPct val="30000"/>
              </a:spcBef>
              <a:defRPr kumimoji="1" sz="1200">
                <a:solidFill>
                  <a:schemeClr val="tx1"/>
                </a:solidFill>
                <a:latin typeface="Arial" panose="020B0604020202020204" pitchFamily="34" charset="0"/>
                <a:ea typeface="ＭＳ Ｐ明朝" panose="02020600040205080304" pitchFamily="18" charset="-128"/>
              </a:defRPr>
            </a:lvl4pPr>
            <a:lvl5pPr marL="2057400" indent="-228600">
              <a:spcBef>
                <a:spcPct val="30000"/>
              </a:spcBef>
              <a:defRPr kumimoji="1" sz="1200">
                <a:solidFill>
                  <a:schemeClr val="tx1"/>
                </a:solidFill>
                <a:latin typeface="Arial" panose="020B0604020202020204" pitchFamily="34" charset="0"/>
                <a:ea typeface="ＭＳ Ｐ明朝" panose="02020600040205080304" pitchFamily="18" charset="-128"/>
              </a:defRPr>
            </a:lvl5pPr>
            <a:lvl6pPr marL="2514600" indent="-228600"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6pPr>
            <a:lvl7pPr marL="2971800" indent="-228600"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7pPr>
            <a:lvl8pPr marL="3429000" indent="-228600"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8pPr>
            <a:lvl9pPr marL="3886200" indent="-228600"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9pPr>
          </a:lstStyle>
          <a:p>
            <a:pPr algn="r" eaLnBrk="1" hangingPunct="1">
              <a:spcBef>
                <a:spcPct val="0"/>
              </a:spcBef>
            </a:pPr>
            <a:fld id="{8EACD694-9CB8-4937-8097-ACECCC3DF1F9}" type="slidenum">
              <a:rPr lang="en-US" altLang="ja-JP">
                <a:latin typeface="Calibri" panose="020F0502020204030204" pitchFamily="34" charset="0"/>
                <a:ea typeface="ＭＳ Ｐゴシック" panose="020B0600070205080204" pitchFamily="50" charset="-128"/>
              </a:rPr>
              <a:pPr algn="r" eaLnBrk="1" hangingPunct="1">
                <a:spcBef>
                  <a:spcPct val="0"/>
                </a:spcBef>
              </a:pPr>
              <a:t>25</a:t>
            </a:fld>
            <a:endParaRPr lang="en-US" altLang="ja-JP">
              <a:latin typeface="Calibri" panose="020F0502020204030204" pitchFamily="34" charset="0"/>
              <a:ea typeface="ＭＳ Ｐゴシック" panose="020B0600070205080204" pitchFamily="50" charset="-128"/>
            </a:endParaRPr>
          </a:p>
        </p:txBody>
      </p:sp>
      <p:sp>
        <p:nvSpPr>
          <p:cNvPr id="33796" name="Rectangle 2"/>
          <p:cNvSpPr>
            <a:spLocks noGrp="1" noRot="1" noChangeAspect="1" noChangeArrowheads="1" noTextEdit="1"/>
          </p:cNvSpPr>
          <p:nvPr>
            <p:ph type="sldImg"/>
          </p:nvPr>
        </p:nvSpPr>
        <p:spPr>
          <a:ln/>
        </p:spPr>
      </p:sp>
      <p:sp>
        <p:nvSpPr>
          <p:cNvPr id="33797" name="Rectangle 3"/>
          <p:cNvSpPr>
            <a:spLocks noGrp="1" noChangeArrowheads="1"/>
          </p:cNvSpPr>
          <p:nvPr>
            <p:ph type="body" idx="1"/>
          </p:nvPr>
        </p:nvSpPr>
        <p:spPr>
          <a:noFill/>
        </p:spPr>
        <p:txBody>
          <a:bodyPr/>
          <a:lstStyle/>
          <a:p>
            <a:pPr eaLnBrk="1" hangingPunct="1"/>
            <a:endParaRPr lang="ja-JP" altLang="ja-JP" smtClean="0">
              <a:latin typeface="Arial" panose="020B0604020202020204" pitchFamily="34" charset="0"/>
            </a:endParaRPr>
          </a:p>
        </p:txBody>
      </p:sp>
    </p:spTree>
    <p:extLst>
      <p:ext uri="{BB962C8B-B14F-4D97-AF65-F5344CB8AC3E}">
        <p14:creationId xmlns:p14="http://schemas.microsoft.com/office/powerpoint/2010/main" val="226648256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p:spPr>
        <p:txBody>
          <a:bodyPr/>
          <a:lstStyle>
            <a:lvl1pPr>
              <a:spcBef>
                <a:spcPct val="30000"/>
              </a:spcBef>
              <a:defRPr kumimoji="1" sz="1200">
                <a:solidFill>
                  <a:schemeClr val="tx1"/>
                </a:solidFill>
                <a:latin typeface="Arial" panose="020B0604020202020204" pitchFamily="34" charset="0"/>
                <a:ea typeface="ＭＳ Ｐ明朝" panose="02020600040205080304" pitchFamily="18" charset="-128"/>
              </a:defRPr>
            </a:lvl1pPr>
            <a:lvl2pPr marL="742950" indent="-285750">
              <a:spcBef>
                <a:spcPct val="30000"/>
              </a:spcBef>
              <a:defRPr kumimoji="1" sz="1200">
                <a:solidFill>
                  <a:schemeClr val="tx1"/>
                </a:solidFill>
                <a:latin typeface="Arial" panose="020B0604020202020204" pitchFamily="34" charset="0"/>
                <a:ea typeface="ＭＳ Ｐ明朝" panose="02020600040205080304" pitchFamily="18" charset="-128"/>
              </a:defRPr>
            </a:lvl2pPr>
            <a:lvl3pPr marL="1143000" indent="-228600">
              <a:spcBef>
                <a:spcPct val="30000"/>
              </a:spcBef>
              <a:defRPr kumimoji="1" sz="1200">
                <a:solidFill>
                  <a:schemeClr val="tx1"/>
                </a:solidFill>
                <a:latin typeface="Arial" panose="020B0604020202020204" pitchFamily="34" charset="0"/>
                <a:ea typeface="ＭＳ Ｐ明朝" panose="02020600040205080304" pitchFamily="18" charset="-128"/>
              </a:defRPr>
            </a:lvl3pPr>
            <a:lvl4pPr marL="1600200" indent="-228600">
              <a:spcBef>
                <a:spcPct val="30000"/>
              </a:spcBef>
              <a:defRPr kumimoji="1" sz="1200">
                <a:solidFill>
                  <a:schemeClr val="tx1"/>
                </a:solidFill>
                <a:latin typeface="Arial" panose="020B0604020202020204" pitchFamily="34" charset="0"/>
                <a:ea typeface="ＭＳ Ｐ明朝" panose="02020600040205080304" pitchFamily="18" charset="-128"/>
              </a:defRPr>
            </a:lvl4pPr>
            <a:lvl5pPr marL="2057400" indent="-228600">
              <a:spcBef>
                <a:spcPct val="30000"/>
              </a:spcBef>
              <a:defRPr kumimoji="1" sz="1200">
                <a:solidFill>
                  <a:schemeClr val="tx1"/>
                </a:solidFill>
                <a:latin typeface="Arial" panose="020B0604020202020204" pitchFamily="34" charset="0"/>
                <a:ea typeface="ＭＳ Ｐ明朝" panose="02020600040205080304" pitchFamily="18" charset="-128"/>
              </a:defRPr>
            </a:lvl5pPr>
            <a:lvl6pPr marL="2514600" indent="-228600"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6pPr>
            <a:lvl7pPr marL="2971800" indent="-228600"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7pPr>
            <a:lvl8pPr marL="3429000" indent="-228600"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8pPr>
            <a:lvl9pPr marL="3886200" indent="-228600"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9pPr>
          </a:lstStyle>
          <a:p>
            <a:pPr>
              <a:spcBef>
                <a:spcPct val="0"/>
              </a:spcBef>
            </a:pPr>
            <a:fld id="{64868C47-23A6-47A6-8125-842AE7BC913A}" type="slidenum">
              <a:rPr lang="en-US" altLang="ja-JP" smtClean="0">
                <a:ea typeface="ＭＳ Ｐゴシック" panose="020B0600070205080204" pitchFamily="50" charset="-128"/>
              </a:rPr>
              <a:pPr>
                <a:spcBef>
                  <a:spcPct val="0"/>
                </a:spcBef>
              </a:pPr>
              <a:t>26</a:t>
            </a:fld>
            <a:endParaRPr lang="en-US" altLang="ja-JP" smtClean="0">
              <a:ea typeface="ＭＳ Ｐゴシック" panose="020B0600070205080204" pitchFamily="50" charset="-128"/>
            </a:endParaRPr>
          </a:p>
        </p:txBody>
      </p:sp>
      <p:sp>
        <p:nvSpPr>
          <p:cNvPr id="35843" name="Rectangle 7"/>
          <p:cNvSpPr txBox="1">
            <a:spLocks noGrp="1" noChangeArrowheads="1"/>
          </p:cNvSpPr>
          <p:nvPr/>
        </p:nvSpPr>
        <p:spPr bwMode="auto">
          <a:xfrm>
            <a:off x="3884613" y="9447213"/>
            <a:ext cx="2971800" cy="496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kumimoji="1" sz="1200">
                <a:solidFill>
                  <a:schemeClr val="tx1"/>
                </a:solidFill>
                <a:latin typeface="Arial" panose="020B0604020202020204" pitchFamily="34" charset="0"/>
                <a:ea typeface="ＭＳ Ｐ明朝" panose="02020600040205080304" pitchFamily="18" charset="-128"/>
              </a:defRPr>
            </a:lvl1pPr>
            <a:lvl2pPr marL="742950" indent="-285750">
              <a:spcBef>
                <a:spcPct val="30000"/>
              </a:spcBef>
              <a:defRPr kumimoji="1" sz="1200">
                <a:solidFill>
                  <a:schemeClr val="tx1"/>
                </a:solidFill>
                <a:latin typeface="Arial" panose="020B0604020202020204" pitchFamily="34" charset="0"/>
                <a:ea typeface="ＭＳ Ｐ明朝" panose="02020600040205080304" pitchFamily="18" charset="-128"/>
              </a:defRPr>
            </a:lvl2pPr>
            <a:lvl3pPr marL="1143000" indent="-228600">
              <a:spcBef>
                <a:spcPct val="30000"/>
              </a:spcBef>
              <a:defRPr kumimoji="1" sz="1200">
                <a:solidFill>
                  <a:schemeClr val="tx1"/>
                </a:solidFill>
                <a:latin typeface="Arial" panose="020B0604020202020204" pitchFamily="34" charset="0"/>
                <a:ea typeface="ＭＳ Ｐ明朝" panose="02020600040205080304" pitchFamily="18" charset="-128"/>
              </a:defRPr>
            </a:lvl3pPr>
            <a:lvl4pPr marL="1600200" indent="-228600">
              <a:spcBef>
                <a:spcPct val="30000"/>
              </a:spcBef>
              <a:defRPr kumimoji="1" sz="1200">
                <a:solidFill>
                  <a:schemeClr val="tx1"/>
                </a:solidFill>
                <a:latin typeface="Arial" panose="020B0604020202020204" pitchFamily="34" charset="0"/>
                <a:ea typeface="ＭＳ Ｐ明朝" panose="02020600040205080304" pitchFamily="18" charset="-128"/>
              </a:defRPr>
            </a:lvl4pPr>
            <a:lvl5pPr marL="2057400" indent="-228600">
              <a:spcBef>
                <a:spcPct val="30000"/>
              </a:spcBef>
              <a:defRPr kumimoji="1" sz="1200">
                <a:solidFill>
                  <a:schemeClr val="tx1"/>
                </a:solidFill>
                <a:latin typeface="Arial" panose="020B0604020202020204" pitchFamily="34" charset="0"/>
                <a:ea typeface="ＭＳ Ｐ明朝" panose="02020600040205080304" pitchFamily="18" charset="-128"/>
              </a:defRPr>
            </a:lvl5pPr>
            <a:lvl6pPr marL="2514600" indent="-228600"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6pPr>
            <a:lvl7pPr marL="2971800" indent="-228600"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7pPr>
            <a:lvl8pPr marL="3429000" indent="-228600"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8pPr>
            <a:lvl9pPr marL="3886200" indent="-228600"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9pPr>
          </a:lstStyle>
          <a:p>
            <a:pPr algn="r" eaLnBrk="1" hangingPunct="1">
              <a:spcBef>
                <a:spcPct val="0"/>
              </a:spcBef>
            </a:pPr>
            <a:fld id="{3381DCD5-F7E0-4652-99EB-36B95237941C}" type="slidenum">
              <a:rPr lang="en-US" altLang="ja-JP">
                <a:latin typeface="Calibri" panose="020F0502020204030204" pitchFamily="34" charset="0"/>
                <a:ea typeface="ＭＳ Ｐゴシック" panose="020B0600070205080204" pitchFamily="50" charset="-128"/>
              </a:rPr>
              <a:pPr algn="r" eaLnBrk="1" hangingPunct="1">
                <a:spcBef>
                  <a:spcPct val="0"/>
                </a:spcBef>
              </a:pPr>
              <a:t>26</a:t>
            </a:fld>
            <a:endParaRPr lang="en-US" altLang="ja-JP">
              <a:latin typeface="Calibri" panose="020F0502020204030204" pitchFamily="34" charset="0"/>
              <a:ea typeface="ＭＳ Ｐゴシック" panose="020B0600070205080204" pitchFamily="50" charset="-128"/>
            </a:endParaRPr>
          </a:p>
        </p:txBody>
      </p:sp>
      <p:sp>
        <p:nvSpPr>
          <p:cNvPr id="35844" name="Rectangle 2"/>
          <p:cNvSpPr>
            <a:spLocks noGrp="1" noRot="1" noChangeAspect="1" noChangeArrowheads="1" noTextEdit="1"/>
          </p:cNvSpPr>
          <p:nvPr>
            <p:ph type="sldImg"/>
          </p:nvPr>
        </p:nvSpPr>
        <p:spPr>
          <a:ln/>
        </p:spPr>
      </p:sp>
      <p:sp>
        <p:nvSpPr>
          <p:cNvPr id="35845" name="Rectangle 3"/>
          <p:cNvSpPr>
            <a:spLocks noGrp="1" noChangeArrowheads="1"/>
          </p:cNvSpPr>
          <p:nvPr>
            <p:ph type="body" idx="1"/>
          </p:nvPr>
        </p:nvSpPr>
        <p:spPr>
          <a:noFill/>
        </p:spPr>
        <p:txBody>
          <a:bodyPr/>
          <a:lstStyle/>
          <a:p>
            <a:pPr eaLnBrk="1" hangingPunct="1"/>
            <a:endParaRPr lang="ja-JP" altLang="ja-JP" smtClean="0">
              <a:latin typeface="Arial" panose="020B0604020202020204" pitchFamily="34" charset="0"/>
            </a:endParaRPr>
          </a:p>
        </p:txBody>
      </p:sp>
    </p:spTree>
    <p:extLst>
      <p:ext uri="{BB962C8B-B14F-4D97-AF65-F5344CB8AC3E}">
        <p14:creationId xmlns:p14="http://schemas.microsoft.com/office/powerpoint/2010/main" val="63112344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p:spPr>
        <p:txBody>
          <a:bodyPr/>
          <a:lstStyle>
            <a:lvl1pPr>
              <a:spcBef>
                <a:spcPct val="30000"/>
              </a:spcBef>
              <a:defRPr kumimoji="1" sz="1200">
                <a:solidFill>
                  <a:schemeClr val="tx1"/>
                </a:solidFill>
                <a:latin typeface="Arial" panose="020B0604020202020204" pitchFamily="34" charset="0"/>
                <a:ea typeface="ＭＳ Ｐ明朝" panose="02020600040205080304" pitchFamily="18" charset="-128"/>
              </a:defRPr>
            </a:lvl1pPr>
            <a:lvl2pPr marL="742950" indent="-285750">
              <a:spcBef>
                <a:spcPct val="30000"/>
              </a:spcBef>
              <a:defRPr kumimoji="1" sz="1200">
                <a:solidFill>
                  <a:schemeClr val="tx1"/>
                </a:solidFill>
                <a:latin typeface="Arial" panose="020B0604020202020204" pitchFamily="34" charset="0"/>
                <a:ea typeface="ＭＳ Ｐ明朝" panose="02020600040205080304" pitchFamily="18" charset="-128"/>
              </a:defRPr>
            </a:lvl2pPr>
            <a:lvl3pPr marL="1143000" indent="-228600">
              <a:spcBef>
                <a:spcPct val="30000"/>
              </a:spcBef>
              <a:defRPr kumimoji="1" sz="1200">
                <a:solidFill>
                  <a:schemeClr val="tx1"/>
                </a:solidFill>
                <a:latin typeface="Arial" panose="020B0604020202020204" pitchFamily="34" charset="0"/>
                <a:ea typeface="ＭＳ Ｐ明朝" panose="02020600040205080304" pitchFamily="18" charset="-128"/>
              </a:defRPr>
            </a:lvl3pPr>
            <a:lvl4pPr marL="1600200" indent="-228600">
              <a:spcBef>
                <a:spcPct val="30000"/>
              </a:spcBef>
              <a:defRPr kumimoji="1" sz="1200">
                <a:solidFill>
                  <a:schemeClr val="tx1"/>
                </a:solidFill>
                <a:latin typeface="Arial" panose="020B0604020202020204" pitchFamily="34" charset="0"/>
                <a:ea typeface="ＭＳ Ｐ明朝" panose="02020600040205080304" pitchFamily="18" charset="-128"/>
              </a:defRPr>
            </a:lvl4pPr>
            <a:lvl5pPr marL="2057400" indent="-228600">
              <a:spcBef>
                <a:spcPct val="30000"/>
              </a:spcBef>
              <a:defRPr kumimoji="1" sz="1200">
                <a:solidFill>
                  <a:schemeClr val="tx1"/>
                </a:solidFill>
                <a:latin typeface="Arial" panose="020B0604020202020204" pitchFamily="34" charset="0"/>
                <a:ea typeface="ＭＳ Ｐ明朝" panose="02020600040205080304" pitchFamily="18" charset="-128"/>
              </a:defRPr>
            </a:lvl5pPr>
            <a:lvl6pPr marL="2514600" indent="-228600"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6pPr>
            <a:lvl7pPr marL="2971800" indent="-228600"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7pPr>
            <a:lvl8pPr marL="3429000" indent="-228600"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8pPr>
            <a:lvl9pPr marL="3886200" indent="-228600"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9pPr>
          </a:lstStyle>
          <a:p>
            <a:pPr>
              <a:spcBef>
                <a:spcPct val="0"/>
              </a:spcBef>
            </a:pPr>
            <a:fld id="{0E62CFE2-55E5-4022-84B3-66EA91DB7622}" type="slidenum">
              <a:rPr lang="en-US" altLang="ja-JP" smtClean="0">
                <a:ea typeface="ＭＳ Ｐゴシック" panose="020B0600070205080204" pitchFamily="50" charset="-128"/>
              </a:rPr>
              <a:pPr>
                <a:spcBef>
                  <a:spcPct val="0"/>
                </a:spcBef>
              </a:pPr>
              <a:t>27</a:t>
            </a:fld>
            <a:endParaRPr lang="en-US" altLang="ja-JP" smtClean="0">
              <a:ea typeface="ＭＳ Ｐゴシック" panose="020B0600070205080204" pitchFamily="50" charset="-128"/>
            </a:endParaRPr>
          </a:p>
        </p:txBody>
      </p:sp>
      <p:sp>
        <p:nvSpPr>
          <p:cNvPr id="37891" name="Rectangle 7"/>
          <p:cNvSpPr txBox="1">
            <a:spLocks noGrp="1" noChangeArrowheads="1"/>
          </p:cNvSpPr>
          <p:nvPr/>
        </p:nvSpPr>
        <p:spPr bwMode="auto">
          <a:xfrm>
            <a:off x="3884613" y="9447213"/>
            <a:ext cx="2971800" cy="496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kumimoji="1" sz="1200">
                <a:solidFill>
                  <a:schemeClr val="tx1"/>
                </a:solidFill>
                <a:latin typeface="Arial" panose="020B0604020202020204" pitchFamily="34" charset="0"/>
                <a:ea typeface="ＭＳ Ｐ明朝" panose="02020600040205080304" pitchFamily="18" charset="-128"/>
              </a:defRPr>
            </a:lvl1pPr>
            <a:lvl2pPr marL="742950" indent="-285750">
              <a:spcBef>
                <a:spcPct val="30000"/>
              </a:spcBef>
              <a:defRPr kumimoji="1" sz="1200">
                <a:solidFill>
                  <a:schemeClr val="tx1"/>
                </a:solidFill>
                <a:latin typeface="Arial" panose="020B0604020202020204" pitchFamily="34" charset="0"/>
                <a:ea typeface="ＭＳ Ｐ明朝" panose="02020600040205080304" pitchFamily="18" charset="-128"/>
              </a:defRPr>
            </a:lvl2pPr>
            <a:lvl3pPr marL="1143000" indent="-228600">
              <a:spcBef>
                <a:spcPct val="30000"/>
              </a:spcBef>
              <a:defRPr kumimoji="1" sz="1200">
                <a:solidFill>
                  <a:schemeClr val="tx1"/>
                </a:solidFill>
                <a:latin typeface="Arial" panose="020B0604020202020204" pitchFamily="34" charset="0"/>
                <a:ea typeface="ＭＳ Ｐ明朝" panose="02020600040205080304" pitchFamily="18" charset="-128"/>
              </a:defRPr>
            </a:lvl3pPr>
            <a:lvl4pPr marL="1600200" indent="-228600">
              <a:spcBef>
                <a:spcPct val="30000"/>
              </a:spcBef>
              <a:defRPr kumimoji="1" sz="1200">
                <a:solidFill>
                  <a:schemeClr val="tx1"/>
                </a:solidFill>
                <a:latin typeface="Arial" panose="020B0604020202020204" pitchFamily="34" charset="0"/>
                <a:ea typeface="ＭＳ Ｐ明朝" panose="02020600040205080304" pitchFamily="18" charset="-128"/>
              </a:defRPr>
            </a:lvl4pPr>
            <a:lvl5pPr marL="2057400" indent="-228600">
              <a:spcBef>
                <a:spcPct val="30000"/>
              </a:spcBef>
              <a:defRPr kumimoji="1" sz="1200">
                <a:solidFill>
                  <a:schemeClr val="tx1"/>
                </a:solidFill>
                <a:latin typeface="Arial" panose="020B0604020202020204" pitchFamily="34" charset="0"/>
                <a:ea typeface="ＭＳ Ｐ明朝" panose="02020600040205080304" pitchFamily="18" charset="-128"/>
              </a:defRPr>
            </a:lvl5pPr>
            <a:lvl6pPr marL="2514600" indent="-228600"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6pPr>
            <a:lvl7pPr marL="2971800" indent="-228600"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7pPr>
            <a:lvl8pPr marL="3429000" indent="-228600"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8pPr>
            <a:lvl9pPr marL="3886200" indent="-228600"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9pPr>
          </a:lstStyle>
          <a:p>
            <a:pPr algn="r" eaLnBrk="1" hangingPunct="1">
              <a:spcBef>
                <a:spcPct val="0"/>
              </a:spcBef>
            </a:pPr>
            <a:fld id="{DFF88F8A-EDB7-4EBB-887F-16D699F8F185}" type="slidenum">
              <a:rPr lang="en-US" altLang="ja-JP">
                <a:latin typeface="Calibri" panose="020F0502020204030204" pitchFamily="34" charset="0"/>
                <a:ea typeface="ＭＳ Ｐゴシック" panose="020B0600070205080204" pitchFamily="50" charset="-128"/>
              </a:rPr>
              <a:pPr algn="r" eaLnBrk="1" hangingPunct="1">
                <a:spcBef>
                  <a:spcPct val="0"/>
                </a:spcBef>
              </a:pPr>
              <a:t>27</a:t>
            </a:fld>
            <a:endParaRPr lang="en-US" altLang="ja-JP">
              <a:latin typeface="Calibri" panose="020F0502020204030204" pitchFamily="34" charset="0"/>
              <a:ea typeface="ＭＳ Ｐゴシック" panose="020B0600070205080204" pitchFamily="50" charset="-128"/>
            </a:endParaRPr>
          </a:p>
        </p:txBody>
      </p:sp>
      <p:sp>
        <p:nvSpPr>
          <p:cNvPr id="37892" name="Rectangle 2"/>
          <p:cNvSpPr>
            <a:spLocks noGrp="1" noRot="1" noChangeAspect="1" noChangeArrowheads="1" noTextEdit="1"/>
          </p:cNvSpPr>
          <p:nvPr>
            <p:ph type="sldImg"/>
          </p:nvPr>
        </p:nvSpPr>
        <p:spPr>
          <a:ln/>
        </p:spPr>
      </p:sp>
      <p:sp>
        <p:nvSpPr>
          <p:cNvPr id="37893" name="Rectangle 3"/>
          <p:cNvSpPr>
            <a:spLocks noGrp="1" noChangeArrowheads="1"/>
          </p:cNvSpPr>
          <p:nvPr>
            <p:ph type="body" idx="1"/>
          </p:nvPr>
        </p:nvSpPr>
        <p:spPr>
          <a:noFill/>
        </p:spPr>
        <p:txBody>
          <a:bodyPr/>
          <a:lstStyle/>
          <a:p>
            <a:pPr eaLnBrk="1" hangingPunct="1"/>
            <a:endParaRPr lang="ja-JP" altLang="ja-JP" smtClean="0">
              <a:latin typeface="Arial" panose="020B0604020202020204" pitchFamily="34" charset="0"/>
            </a:endParaRPr>
          </a:p>
        </p:txBody>
      </p:sp>
    </p:spTree>
    <p:extLst>
      <p:ext uri="{BB962C8B-B14F-4D97-AF65-F5344CB8AC3E}">
        <p14:creationId xmlns:p14="http://schemas.microsoft.com/office/powerpoint/2010/main" val="237031199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p:spPr>
        <p:txBody>
          <a:bodyPr/>
          <a:lstStyle>
            <a:lvl1pPr>
              <a:spcBef>
                <a:spcPct val="30000"/>
              </a:spcBef>
              <a:defRPr kumimoji="1" sz="1200">
                <a:solidFill>
                  <a:schemeClr val="tx1"/>
                </a:solidFill>
                <a:latin typeface="Arial" panose="020B0604020202020204" pitchFamily="34" charset="0"/>
                <a:ea typeface="ＭＳ Ｐ明朝" panose="02020600040205080304" pitchFamily="18" charset="-128"/>
              </a:defRPr>
            </a:lvl1pPr>
            <a:lvl2pPr marL="742950" indent="-285750">
              <a:spcBef>
                <a:spcPct val="30000"/>
              </a:spcBef>
              <a:defRPr kumimoji="1" sz="1200">
                <a:solidFill>
                  <a:schemeClr val="tx1"/>
                </a:solidFill>
                <a:latin typeface="Arial" panose="020B0604020202020204" pitchFamily="34" charset="0"/>
                <a:ea typeface="ＭＳ Ｐ明朝" panose="02020600040205080304" pitchFamily="18" charset="-128"/>
              </a:defRPr>
            </a:lvl2pPr>
            <a:lvl3pPr marL="1143000" indent="-228600">
              <a:spcBef>
                <a:spcPct val="30000"/>
              </a:spcBef>
              <a:defRPr kumimoji="1" sz="1200">
                <a:solidFill>
                  <a:schemeClr val="tx1"/>
                </a:solidFill>
                <a:latin typeface="Arial" panose="020B0604020202020204" pitchFamily="34" charset="0"/>
                <a:ea typeface="ＭＳ Ｐ明朝" panose="02020600040205080304" pitchFamily="18" charset="-128"/>
              </a:defRPr>
            </a:lvl3pPr>
            <a:lvl4pPr marL="1600200" indent="-228600">
              <a:spcBef>
                <a:spcPct val="30000"/>
              </a:spcBef>
              <a:defRPr kumimoji="1" sz="1200">
                <a:solidFill>
                  <a:schemeClr val="tx1"/>
                </a:solidFill>
                <a:latin typeface="Arial" panose="020B0604020202020204" pitchFamily="34" charset="0"/>
                <a:ea typeface="ＭＳ Ｐ明朝" panose="02020600040205080304" pitchFamily="18" charset="-128"/>
              </a:defRPr>
            </a:lvl4pPr>
            <a:lvl5pPr marL="2057400" indent="-228600">
              <a:spcBef>
                <a:spcPct val="30000"/>
              </a:spcBef>
              <a:defRPr kumimoji="1" sz="1200">
                <a:solidFill>
                  <a:schemeClr val="tx1"/>
                </a:solidFill>
                <a:latin typeface="Arial" panose="020B0604020202020204" pitchFamily="34" charset="0"/>
                <a:ea typeface="ＭＳ Ｐ明朝" panose="02020600040205080304" pitchFamily="18" charset="-128"/>
              </a:defRPr>
            </a:lvl5pPr>
            <a:lvl6pPr marL="2514600" indent="-228600"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6pPr>
            <a:lvl7pPr marL="2971800" indent="-228600"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7pPr>
            <a:lvl8pPr marL="3429000" indent="-228600"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8pPr>
            <a:lvl9pPr marL="3886200" indent="-228600"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9pPr>
          </a:lstStyle>
          <a:p>
            <a:pPr>
              <a:spcBef>
                <a:spcPct val="0"/>
              </a:spcBef>
            </a:pPr>
            <a:fld id="{3801CEFB-C71A-4FE5-99BA-56910C749A27}" type="slidenum">
              <a:rPr lang="en-US" altLang="ja-JP" smtClean="0">
                <a:ea typeface="ＭＳ Ｐゴシック" panose="020B0600070205080204" pitchFamily="50" charset="-128"/>
              </a:rPr>
              <a:pPr>
                <a:spcBef>
                  <a:spcPct val="0"/>
                </a:spcBef>
              </a:pPr>
              <a:t>28</a:t>
            </a:fld>
            <a:endParaRPr lang="en-US" altLang="ja-JP" smtClean="0">
              <a:ea typeface="ＭＳ Ｐゴシック" panose="020B0600070205080204" pitchFamily="50" charset="-128"/>
            </a:endParaRPr>
          </a:p>
        </p:txBody>
      </p:sp>
      <p:sp>
        <p:nvSpPr>
          <p:cNvPr id="39939" name="Rectangle 7"/>
          <p:cNvSpPr txBox="1">
            <a:spLocks noGrp="1" noChangeArrowheads="1"/>
          </p:cNvSpPr>
          <p:nvPr/>
        </p:nvSpPr>
        <p:spPr bwMode="auto">
          <a:xfrm>
            <a:off x="3884613" y="9447213"/>
            <a:ext cx="2971800" cy="496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kumimoji="1" sz="1200">
                <a:solidFill>
                  <a:schemeClr val="tx1"/>
                </a:solidFill>
                <a:latin typeface="Arial" panose="020B0604020202020204" pitchFamily="34" charset="0"/>
                <a:ea typeface="ＭＳ Ｐ明朝" panose="02020600040205080304" pitchFamily="18" charset="-128"/>
              </a:defRPr>
            </a:lvl1pPr>
            <a:lvl2pPr marL="742950" indent="-285750">
              <a:spcBef>
                <a:spcPct val="30000"/>
              </a:spcBef>
              <a:defRPr kumimoji="1" sz="1200">
                <a:solidFill>
                  <a:schemeClr val="tx1"/>
                </a:solidFill>
                <a:latin typeface="Arial" panose="020B0604020202020204" pitchFamily="34" charset="0"/>
                <a:ea typeface="ＭＳ Ｐ明朝" panose="02020600040205080304" pitchFamily="18" charset="-128"/>
              </a:defRPr>
            </a:lvl2pPr>
            <a:lvl3pPr marL="1143000" indent="-228600">
              <a:spcBef>
                <a:spcPct val="30000"/>
              </a:spcBef>
              <a:defRPr kumimoji="1" sz="1200">
                <a:solidFill>
                  <a:schemeClr val="tx1"/>
                </a:solidFill>
                <a:latin typeface="Arial" panose="020B0604020202020204" pitchFamily="34" charset="0"/>
                <a:ea typeface="ＭＳ Ｐ明朝" panose="02020600040205080304" pitchFamily="18" charset="-128"/>
              </a:defRPr>
            </a:lvl3pPr>
            <a:lvl4pPr marL="1600200" indent="-228600">
              <a:spcBef>
                <a:spcPct val="30000"/>
              </a:spcBef>
              <a:defRPr kumimoji="1" sz="1200">
                <a:solidFill>
                  <a:schemeClr val="tx1"/>
                </a:solidFill>
                <a:latin typeface="Arial" panose="020B0604020202020204" pitchFamily="34" charset="0"/>
                <a:ea typeface="ＭＳ Ｐ明朝" panose="02020600040205080304" pitchFamily="18" charset="-128"/>
              </a:defRPr>
            </a:lvl4pPr>
            <a:lvl5pPr marL="2057400" indent="-228600">
              <a:spcBef>
                <a:spcPct val="30000"/>
              </a:spcBef>
              <a:defRPr kumimoji="1" sz="1200">
                <a:solidFill>
                  <a:schemeClr val="tx1"/>
                </a:solidFill>
                <a:latin typeface="Arial" panose="020B0604020202020204" pitchFamily="34" charset="0"/>
                <a:ea typeface="ＭＳ Ｐ明朝" panose="02020600040205080304" pitchFamily="18" charset="-128"/>
              </a:defRPr>
            </a:lvl5pPr>
            <a:lvl6pPr marL="2514600" indent="-228600"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6pPr>
            <a:lvl7pPr marL="2971800" indent="-228600"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7pPr>
            <a:lvl8pPr marL="3429000" indent="-228600"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8pPr>
            <a:lvl9pPr marL="3886200" indent="-228600"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9pPr>
          </a:lstStyle>
          <a:p>
            <a:pPr algn="r" eaLnBrk="1" hangingPunct="1">
              <a:spcBef>
                <a:spcPct val="0"/>
              </a:spcBef>
            </a:pPr>
            <a:fld id="{8FA48F72-B70D-4378-8E58-F49E2AFEC133}" type="slidenum">
              <a:rPr lang="en-US" altLang="ja-JP">
                <a:latin typeface="Calibri" panose="020F0502020204030204" pitchFamily="34" charset="0"/>
                <a:ea typeface="ＭＳ Ｐゴシック" panose="020B0600070205080204" pitchFamily="50" charset="-128"/>
              </a:rPr>
              <a:pPr algn="r" eaLnBrk="1" hangingPunct="1">
                <a:spcBef>
                  <a:spcPct val="0"/>
                </a:spcBef>
              </a:pPr>
              <a:t>28</a:t>
            </a:fld>
            <a:endParaRPr lang="en-US" altLang="ja-JP">
              <a:latin typeface="Calibri" panose="020F0502020204030204" pitchFamily="34" charset="0"/>
              <a:ea typeface="ＭＳ Ｐゴシック" panose="020B0600070205080204" pitchFamily="50" charset="-128"/>
            </a:endParaRPr>
          </a:p>
        </p:txBody>
      </p:sp>
      <p:sp>
        <p:nvSpPr>
          <p:cNvPr id="39940" name="Rectangle 2"/>
          <p:cNvSpPr>
            <a:spLocks noGrp="1" noRot="1" noChangeAspect="1" noChangeArrowheads="1" noTextEdit="1"/>
          </p:cNvSpPr>
          <p:nvPr>
            <p:ph type="sldImg"/>
          </p:nvPr>
        </p:nvSpPr>
        <p:spPr>
          <a:ln/>
        </p:spPr>
      </p:sp>
      <p:sp>
        <p:nvSpPr>
          <p:cNvPr id="39941" name="Rectangle 3"/>
          <p:cNvSpPr>
            <a:spLocks noGrp="1" noChangeArrowheads="1"/>
          </p:cNvSpPr>
          <p:nvPr>
            <p:ph type="body" idx="1"/>
          </p:nvPr>
        </p:nvSpPr>
        <p:spPr>
          <a:noFill/>
        </p:spPr>
        <p:txBody>
          <a:bodyPr/>
          <a:lstStyle/>
          <a:p>
            <a:pPr eaLnBrk="1" hangingPunct="1"/>
            <a:endParaRPr lang="ja-JP" altLang="ja-JP" smtClean="0">
              <a:latin typeface="Arial" panose="020B0604020202020204" pitchFamily="34" charset="0"/>
            </a:endParaRPr>
          </a:p>
        </p:txBody>
      </p:sp>
    </p:spTree>
    <p:extLst>
      <p:ext uri="{BB962C8B-B14F-4D97-AF65-F5344CB8AC3E}">
        <p14:creationId xmlns:p14="http://schemas.microsoft.com/office/powerpoint/2010/main" val="55987794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1524000" y="1122363"/>
            <a:ext cx="9144000" cy="2387600"/>
          </a:xfrm>
        </p:spPr>
        <p:txBody>
          <a:bodyPr anchor="b"/>
          <a:lstStyle>
            <a:lvl1pPr algn="ctr">
              <a:defRPr sz="6000"/>
            </a:lvl1pPr>
          </a:lstStyle>
          <a:p>
            <a:r>
              <a:rPr lang="ja-JP" altLang="en-US" smtClean="0"/>
              <a:t>マスター タイトルの書式設定</a:t>
            </a:r>
            <a:endParaRPr lang="zh-CN" altLang="en-US"/>
          </a:p>
        </p:txBody>
      </p:sp>
      <p:sp>
        <p:nvSpPr>
          <p:cNvPr id="3" name="サブタイトル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smtClean="0"/>
              <a:t>マスター サブタイトルの書式設定</a:t>
            </a:r>
            <a:endParaRPr lang="zh-CN" altLang="en-US"/>
          </a:p>
        </p:txBody>
      </p:sp>
      <p:sp>
        <p:nvSpPr>
          <p:cNvPr id="4" name="日付プレースホルダー 3"/>
          <p:cNvSpPr>
            <a:spLocks noGrp="1"/>
          </p:cNvSpPr>
          <p:nvPr>
            <p:ph type="dt" sz="half" idx="10"/>
          </p:nvPr>
        </p:nvSpPr>
        <p:spPr/>
        <p:txBody>
          <a:bodyPr/>
          <a:lstStyle/>
          <a:p>
            <a:fld id="{5F8AA412-A998-43C7-BE06-52133B7818BD}" type="datetimeFigureOut">
              <a:rPr lang="zh-CN" altLang="en-US" smtClean="0"/>
              <a:t>2016/7/11</a:t>
            </a:fld>
            <a:endParaRPr lang="zh-CN" altLang="en-US"/>
          </a:p>
        </p:txBody>
      </p:sp>
      <p:sp>
        <p:nvSpPr>
          <p:cNvPr id="5" name="フッター プレースホルダー 4"/>
          <p:cNvSpPr>
            <a:spLocks noGrp="1"/>
          </p:cNvSpPr>
          <p:nvPr>
            <p:ph type="ftr" sz="quarter" idx="11"/>
          </p:nvPr>
        </p:nvSpPr>
        <p:spPr/>
        <p:txBody>
          <a:bodyPr/>
          <a:lstStyle/>
          <a:p>
            <a:endParaRPr lang="zh-CN" altLang="en-US"/>
          </a:p>
        </p:txBody>
      </p:sp>
      <p:sp>
        <p:nvSpPr>
          <p:cNvPr id="6" name="スライド番号プレースホルダー 5"/>
          <p:cNvSpPr>
            <a:spLocks noGrp="1"/>
          </p:cNvSpPr>
          <p:nvPr>
            <p:ph type="sldNum" sz="quarter" idx="12"/>
          </p:nvPr>
        </p:nvSpPr>
        <p:spPr/>
        <p:txBody>
          <a:bodyPr/>
          <a:lstStyle/>
          <a:p>
            <a:fld id="{48248D8E-F24A-4931-986E-2F785CBEA74B}" type="slidenum">
              <a:rPr lang="zh-CN" altLang="en-US" smtClean="0"/>
              <a:t>‹#›</a:t>
            </a:fld>
            <a:endParaRPr lang="zh-CN" altLang="en-US"/>
          </a:p>
        </p:txBody>
      </p:sp>
    </p:spTree>
    <p:extLst>
      <p:ext uri="{BB962C8B-B14F-4D97-AF65-F5344CB8AC3E}">
        <p14:creationId xmlns:p14="http://schemas.microsoft.com/office/powerpoint/2010/main" val="42643016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マスター タイトルの書式設定</a:t>
            </a:r>
            <a:endParaRPr lang="zh-CN" altLang="en-US"/>
          </a:p>
        </p:txBody>
      </p:sp>
      <p:sp>
        <p:nvSpPr>
          <p:cNvPr id="3" name="コンテンツ プレースホルダー 2"/>
          <p:cNvSpPr>
            <a:spLocks noGrp="1"/>
          </p:cNvSpPr>
          <p:nvPr>
            <p:ph idx="1"/>
          </p:nvPr>
        </p:nvSpPr>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zh-CN" altLang="en-US"/>
          </a:p>
        </p:txBody>
      </p:sp>
      <p:sp>
        <p:nvSpPr>
          <p:cNvPr id="4" name="日付プレースホルダー 3"/>
          <p:cNvSpPr>
            <a:spLocks noGrp="1"/>
          </p:cNvSpPr>
          <p:nvPr>
            <p:ph type="dt" sz="half" idx="10"/>
          </p:nvPr>
        </p:nvSpPr>
        <p:spPr/>
        <p:txBody>
          <a:bodyPr/>
          <a:lstStyle/>
          <a:p>
            <a:fld id="{5F8AA412-A998-43C7-BE06-52133B7818BD}" type="datetimeFigureOut">
              <a:rPr lang="zh-CN" altLang="en-US" smtClean="0"/>
              <a:t>2016/7/11</a:t>
            </a:fld>
            <a:endParaRPr lang="zh-CN" altLang="en-US"/>
          </a:p>
        </p:txBody>
      </p:sp>
      <p:sp>
        <p:nvSpPr>
          <p:cNvPr id="5" name="フッター プレースホルダー 4"/>
          <p:cNvSpPr>
            <a:spLocks noGrp="1"/>
          </p:cNvSpPr>
          <p:nvPr>
            <p:ph type="ftr" sz="quarter" idx="11"/>
          </p:nvPr>
        </p:nvSpPr>
        <p:spPr/>
        <p:txBody>
          <a:bodyPr/>
          <a:lstStyle/>
          <a:p>
            <a:endParaRPr lang="zh-CN" altLang="en-US"/>
          </a:p>
        </p:txBody>
      </p:sp>
      <p:sp>
        <p:nvSpPr>
          <p:cNvPr id="6" name="スライド番号プレースホルダー 5"/>
          <p:cNvSpPr>
            <a:spLocks noGrp="1"/>
          </p:cNvSpPr>
          <p:nvPr>
            <p:ph type="sldNum" sz="quarter" idx="12"/>
          </p:nvPr>
        </p:nvSpPr>
        <p:spPr/>
        <p:txBody>
          <a:bodyPr/>
          <a:lstStyle/>
          <a:p>
            <a:fld id="{48248D8E-F24A-4931-986E-2F785CBEA74B}" type="slidenum">
              <a:rPr lang="zh-CN" altLang="en-US" smtClean="0"/>
              <a:t>‹#›</a:t>
            </a:fld>
            <a:endParaRPr lang="zh-CN" altLang="en-US"/>
          </a:p>
        </p:txBody>
      </p:sp>
    </p:spTree>
    <p:extLst>
      <p:ext uri="{BB962C8B-B14F-4D97-AF65-F5344CB8AC3E}">
        <p14:creationId xmlns:p14="http://schemas.microsoft.com/office/powerpoint/2010/main" val="32303749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831850" y="1709738"/>
            <a:ext cx="10515600" cy="2852737"/>
          </a:xfrm>
        </p:spPr>
        <p:txBody>
          <a:bodyPr anchor="b"/>
          <a:lstStyle>
            <a:lvl1pPr>
              <a:defRPr sz="6000"/>
            </a:lvl1pPr>
          </a:lstStyle>
          <a:p>
            <a:r>
              <a:rPr lang="ja-JP" altLang="en-US" smtClean="0"/>
              <a:t>マスター タイトルの書式設定</a:t>
            </a:r>
            <a:endParaRPr lang="zh-CN" altLang="en-US"/>
          </a:p>
        </p:txBody>
      </p:sp>
      <p:sp>
        <p:nvSpPr>
          <p:cNvPr id="3" name="テキスト プレースホルダー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ja-JP" altLang="en-US" smtClean="0"/>
              <a:t>マスター テキストの書式設定</a:t>
            </a:r>
          </a:p>
        </p:txBody>
      </p:sp>
      <p:sp>
        <p:nvSpPr>
          <p:cNvPr id="4" name="日付プレースホルダー 3"/>
          <p:cNvSpPr>
            <a:spLocks noGrp="1"/>
          </p:cNvSpPr>
          <p:nvPr>
            <p:ph type="dt" sz="half" idx="10"/>
          </p:nvPr>
        </p:nvSpPr>
        <p:spPr/>
        <p:txBody>
          <a:bodyPr/>
          <a:lstStyle/>
          <a:p>
            <a:fld id="{5F8AA412-A998-43C7-BE06-52133B7818BD}" type="datetimeFigureOut">
              <a:rPr lang="zh-CN" altLang="en-US" smtClean="0"/>
              <a:t>2016/7/11</a:t>
            </a:fld>
            <a:endParaRPr lang="zh-CN" altLang="en-US"/>
          </a:p>
        </p:txBody>
      </p:sp>
      <p:sp>
        <p:nvSpPr>
          <p:cNvPr id="5" name="フッター プレースホルダー 4"/>
          <p:cNvSpPr>
            <a:spLocks noGrp="1"/>
          </p:cNvSpPr>
          <p:nvPr>
            <p:ph type="ftr" sz="quarter" idx="11"/>
          </p:nvPr>
        </p:nvSpPr>
        <p:spPr/>
        <p:txBody>
          <a:bodyPr/>
          <a:lstStyle/>
          <a:p>
            <a:endParaRPr lang="zh-CN" altLang="en-US"/>
          </a:p>
        </p:txBody>
      </p:sp>
      <p:sp>
        <p:nvSpPr>
          <p:cNvPr id="6" name="スライド番号プレースホルダー 5"/>
          <p:cNvSpPr>
            <a:spLocks noGrp="1"/>
          </p:cNvSpPr>
          <p:nvPr>
            <p:ph type="sldNum" sz="quarter" idx="12"/>
          </p:nvPr>
        </p:nvSpPr>
        <p:spPr/>
        <p:txBody>
          <a:bodyPr/>
          <a:lstStyle/>
          <a:p>
            <a:fld id="{48248D8E-F24A-4931-986E-2F785CBEA74B}" type="slidenum">
              <a:rPr lang="zh-CN" altLang="en-US" smtClean="0"/>
              <a:t>‹#›</a:t>
            </a:fld>
            <a:endParaRPr lang="zh-CN" altLang="en-US"/>
          </a:p>
        </p:txBody>
      </p:sp>
    </p:spTree>
    <p:extLst>
      <p:ext uri="{BB962C8B-B14F-4D97-AF65-F5344CB8AC3E}">
        <p14:creationId xmlns:p14="http://schemas.microsoft.com/office/powerpoint/2010/main" val="40571672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マスター タイトルの書式設定</a:t>
            </a:r>
            <a:endParaRPr lang="zh-CN" altLang="en-US"/>
          </a:p>
        </p:txBody>
      </p:sp>
      <p:sp>
        <p:nvSpPr>
          <p:cNvPr id="3" name="コンテンツ プレースホルダー 2"/>
          <p:cNvSpPr>
            <a:spLocks noGrp="1"/>
          </p:cNvSpPr>
          <p:nvPr>
            <p:ph sz="half" idx="1"/>
          </p:nvPr>
        </p:nvSpPr>
        <p:spPr>
          <a:xfrm>
            <a:off x="838200" y="1825625"/>
            <a:ext cx="5181600" cy="4351338"/>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zh-CN" altLang="en-US"/>
          </a:p>
        </p:txBody>
      </p:sp>
      <p:sp>
        <p:nvSpPr>
          <p:cNvPr id="4" name="コンテンツ プレースホルダー 3"/>
          <p:cNvSpPr>
            <a:spLocks noGrp="1"/>
          </p:cNvSpPr>
          <p:nvPr>
            <p:ph sz="half" idx="2"/>
          </p:nvPr>
        </p:nvSpPr>
        <p:spPr>
          <a:xfrm>
            <a:off x="6172200" y="1825625"/>
            <a:ext cx="5181600" cy="4351338"/>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zh-CN" altLang="en-US"/>
          </a:p>
        </p:txBody>
      </p:sp>
      <p:sp>
        <p:nvSpPr>
          <p:cNvPr id="5" name="日付プレースホルダー 4"/>
          <p:cNvSpPr>
            <a:spLocks noGrp="1"/>
          </p:cNvSpPr>
          <p:nvPr>
            <p:ph type="dt" sz="half" idx="10"/>
          </p:nvPr>
        </p:nvSpPr>
        <p:spPr/>
        <p:txBody>
          <a:bodyPr/>
          <a:lstStyle/>
          <a:p>
            <a:fld id="{5F8AA412-A998-43C7-BE06-52133B7818BD}" type="datetimeFigureOut">
              <a:rPr lang="zh-CN" altLang="en-US" smtClean="0"/>
              <a:t>2016/7/11</a:t>
            </a:fld>
            <a:endParaRPr lang="zh-CN" altLang="en-US"/>
          </a:p>
        </p:txBody>
      </p:sp>
      <p:sp>
        <p:nvSpPr>
          <p:cNvPr id="6" name="フッター プレースホルダー 5"/>
          <p:cNvSpPr>
            <a:spLocks noGrp="1"/>
          </p:cNvSpPr>
          <p:nvPr>
            <p:ph type="ftr" sz="quarter" idx="11"/>
          </p:nvPr>
        </p:nvSpPr>
        <p:spPr/>
        <p:txBody>
          <a:bodyPr/>
          <a:lstStyle/>
          <a:p>
            <a:endParaRPr lang="zh-CN" altLang="en-US"/>
          </a:p>
        </p:txBody>
      </p:sp>
      <p:sp>
        <p:nvSpPr>
          <p:cNvPr id="7" name="スライド番号プレースホルダー 6"/>
          <p:cNvSpPr>
            <a:spLocks noGrp="1"/>
          </p:cNvSpPr>
          <p:nvPr>
            <p:ph type="sldNum" sz="quarter" idx="12"/>
          </p:nvPr>
        </p:nvSpPr>
        <p:spPr/>
        <p:txBody>
          <a:bodyPr/>
          <a:lstStyle/>
          <a:p>
            <a:fld id="{48248D8E-F24A-4931-986E-2F785CBEA74B}" type="slidenum">
              <a:rPr lang="zh-CN" altLang="en-US" smtClean="0"/>
              <a:t>‹#›</a:t>
            </a:fld>
            <a:endParaRPr lang="zh-CN" altLang="en-US"/>
          </a:p>
        </p:txBody>
      </p:sp>
    </p:spTree>
    <p:extLst>
      <p:ext uri="{BB962C8B-B14F-4D97-AF65-F5344CB8AC3E}">
        <p14:creationId xmlns:p14="http://schemas.microsoft.com/office/powerpoint/2010/main" val="8541636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839788" y="365125"/>
            <a:ext cx="10515600" cy="1325563"/>
          </a:xfrm>
        </p:spPr>
        <p:txBody>
          <a:bodyPr/>
          <a:lstStyle/>
          <a:p>
            <a:r>
              <a:rPr lang="ja-JP" altLang="en-US" smtClean="0"/>
              <a:t>マスター タイトルの書式設定</a:t>
            </a:r>
            <a:endParaRPr lang="zh-CN" altLang="en-US"/>
          </a:p>
        </p:txBody>
      </p:sp>
      <p:sp>
        <p:nvSpPr>
          <p:cNvPr id="3" name="テキスト プレースホルダー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4" name="コンテンツ プレースホルダー 3"/>
          <p:cNvSpPr>
            <a:spLocks noGrp="1"/>
          </p:cNvSpPr>
          <p:nvPr>
            <p:ph sz="half" idx="2"/>
          </p:nvPr>
        </p:nvSpPr>
        <p:spPr>
          <a:xfrm>
            <a:off x="839788" y="2505075"/>
            <a:ext cx="5157787" cy="3684588"/>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zh-CN" altLang="en-US"/>
          </a:p>
        </p:txBody>
      </p:sp>
      <p:sp>
        <p:nvSpPr>
          <p:cNvPr id="5" name="テキスト プレースホルダー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6" name="コンテンツ プレースホルダー 5"/>
          <p:cNvSpPr>
            <a:spLocks noGrp="1"/>
          </p:cNvSpPr>
          <p:nvPr>
            <p:ph sz="quarter" idx="4"/>
          </p:nvPr>
        </p:nvSpPr>
        <p:spPr>
          <a:xfrm>
            <a:off x="6172200" y="2505075"/>
            <a:ext cx="5183188" cy="3684588"/>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zh-CN" altLang="en-US"/>
          </a:p>
        </p:txBody>
      </p:sp>
      <p:sp>
        <p:nvSpPr>
          <p:cNvPr id="7" name="日付プレースホルダー 6"/>
          <p:cNvSpPr>
            <a:spLocks noGrp="1"/>
          </p:cNvSpPr>
          <p:nvPr>
            <p:ph type="dt" sz="half" idx="10"/>
          </p:nvPr>
        </p:nvSpPr>
        <p:spPr/>
        <p:txBody>
          <a:bodyPr/>
          <a:lstStyle/>
          <a:p>
            <a:fld id="{5F8AA412-A998-43C7-BE06-52133B7818BD}" type="datetimeFigureOut">
              <a:rPr lang="zh-CN" altLang="en-US" smtClean="0"/>
              <a:t>2016/7/11</a:t>
            </a:fld>
            <a:endParaRPr lang="zh-CN" altLang="en-US"/>
          </a:p>
        </p:txBody>
      </p:sp>
      <p:sp>
        <p:nvSpPr>
          <p:cNvPr id="8" name="フッター プレースホルダー 7"/>
          <p:cNvSpPr>
            <a:spLocks noGrp="1"/>
          </p:cNvSpPr>
          <p:nvPr>
            <p:ph type="ftr" sz="quarter" idx="11"/>
          </p:nvPr>
        </p:nvSpPr>
        <p:spPr/>
        <p:txBody>
          <a:bodyPr/>
          <a:lstStyle/>
          <a:p>
            <a:endParaRPr lang="zh-CN" altLang="en-US"/>
          </a:p>
        </p:txBody>
      </p:sp>
      <p:sp>
        <p:nvSpPr>
          <p:cNvPr id="9" name="スライド番号プレースホルダー 8"/>
          <p:cNvSpPr>
            <a:spLocks noGrp="1"/>
          </p:cNvSpPr>
          <p:nvPr>
            <p:ph type="sldNum" sz="quarter" idx="12"/>
          </p:nvPr>
        </p:nvSpPr>
        <p:spPr/>
        <p:txBody>
          <a:bodyPr/>
          <a:lstStyle/>
          <a:p>
            <a:fld id="{48248D8E-F24A-4931-986E-2F785CBEA74B}" type="slidenum">
              <a:rPr lang="zh-CN" altLang="en-US" smtClean="0"/>
              <a:t>‹#›</a:t>
            </a:fld>
            <a:endParaRPr lang="zh-CN" altLang="en-US"/>
          </a:p>
        </p:txBody>
      </p:sp>
    </p:spTree>
    <p:extLst>
      <p:ext uri="{BB962C8B-B14F-4D97-AF65-F5344CB8AC3E}">
        <p14:creationId xmlns:p14="http://schemas.microsoft.com/office/powerpoint/2010/main" val="18273059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マスター タイトルの書式設定</a:t>
            </a:r>
            <a:endParaRPr lang="zh-CN" altLang="en-US"/>
          </a:p>
        </p:txBody>
      </p:sp>
      <p:sp>
        <p:nvSpPr>
          <p:cNvPr id="3" name="日付プレースホルダー 2"/>
          <p:cNvSpPr>
            <a:spLocks noGrp="1"/>
          </p:cNvSpPr>
          <p:nvPr>
            <p:ph type="dt" sz="half" idx="10"/>
          </p:nvPr>
        </p:nvSpPr>
        <p:spPr/>
        <p:txBody>
          <a:bodyPr/>
          <a:lstStyle/>
          <a:p>
            <a:fld id="{5F8AA412-A998-43C7-BE06-52133B7818BD}" type="datetimeFigureOut">
              <a:rPr lang="zh-CN" altLang="en-US" smtClean="0"/>
              <a:t>2016/7/11</a:t>
            </a:fld>
            <a:endParaRPr lang="zh-CN" altLang="en-US"/>
          </a:p>
        </p:txBody>
      </p:sp>
      <p:sp>
        <p:nvSpPr>
          <p:cNvPr id="4" name="フッター プレースホルダー 3"/>
          <p:cNvSpPr>
            <a:spLocks noGrp="1"/>
          </p:cNvSpPr>
          <p:nvPr>
            <p:ph type="ftr" sz="quarter" idx="11"/>
          </p:nvPr>
        </p:nvSpPr>
        <p:spPr/>
        <p:txBody>
          <a:bodyPr/>
          <a:lstStyle/>
          <a:p>
            <a:endParaRPr lang="zh-CN" altLang="en-US"/>
          </a:p>
        </p:txBody>
      </p:sp>
      <p:sp>
        <p:nvSpPr>
          <p:cNvPr id="5" name="スライド番号プレースホルダー 4"/>
          <p:cNvSpPr>
            <a:spLocks noGrp="1"/>
          </p:cNvSpPr>
          <p:nvPr>
            <p:ph type="sldNum" sz="quarter" idx="12"/>
          </p:nvPr>
        </p:nvSpPr>
        <p:spPr/>
        <p:txBody>
          <a:bodyPr/>
          <a:lstStyle/>
          <a:p>
            <a:fld id="{48248D8E-F24A-4931-986E-2F785CBEA74B}" type="slidenum">
              <a:rPr lang="zh-CN" altLang="en-US" smtClean="0"/>
              <a:t>‹#›</a:t>
            </a:fld>
            <a:endParaRPr lang="zh-CN" altLang="en-US"/>
          </a:p>
        </p:txBody>
      </p:sp>
    </p:spTree>
    <p:extLst>
      <p:ext uri="{BB962C8B-B14F-4D97-AF65-F5344CB8AC3E}">
        <p14:creationId xmlns:p14="http://schemas.microsoft.com/office/powerpoint/2010/main" val="10883683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5F8AA412-A998-43C7-BE06-52133B7818BD}" type="datetimeFigureOut">
              <a:rPr lang="zh-CN" altLang="en-US" smtClean="0"/>
              <a:t>2016/7/11</a:t>
            </a:fld>
            <a:endParaRPr lang="zh-CN" altLang="en-US"/>
          </a:p>
        </p:txBody>
      </p:sp>
      <p:sp>
        <p:nvSpPr>
          <p:cNvPr id="3" name="フッター プレースホルダー 2"/>
          <p:cNvSpPr>
            <a:spLocks noGrp="1"/>
          </p:cNvSpPr>
          <p:nvPr>
            <p:ph type="ftr" sz="quarter" idx="11"/>
          </p:nvPr>
        </p:nvSpPr>
        <p:spPr/>
        <p:txBody>
          <a:bodyPr/>
          <a:lstStyle/>
          <a:p>
            <a:endParaRPr lang="zh-CN" altLang="en-US"/>
          </a:p>
        </p:txBody>
      </p:sp>
      <p:sp>
        <p:nvSpPr>
          <p:cNvPr id="4" name="スライド番号プレースホルダー 3"/>
          <p:cNvSpPr>
            <a:spLocks noGrp="1"/>
          </p:cNvSpPr>
          <p:nvPr>
            <p:ph type="sldNum" sz="quarter" idx="12"/>
          </p:nvPr>
        </p:nvSpPr>
        <p:spPr/>
        <p:txBody>
          <a:bodyPr/>
          <a:lstStyle/>
          <a:p>
            <a:fld id="{48248D8E-F24A-4931-986E-2F785CBEA74B}" type="slidenum">
              <a:rPr lang="zh-CN" altLang="en-US" smtClean="0"/>
              <a:t>‹#›</a:t>
            </a:fld>
            <a:endParaRPr lang="zh-CN" altLang="en-US"/>
          </a:p>
        </p:txBody>
      </p:sp>
    </p:spTree>
    <p:extLst>
      <p:ext uri="{BB962C8B-B14F-4D97-AF65-F5344CB8AC3E}">
        <p14:creationId xmlns:p14="http://schemas.microsoft.com/office/powerpoint/2010/main" val="37092823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839788" y="457200"/>
            <a:ext cx="3932237" cy="1600200"/>
          </a:xfrm>
        </p:spPr>
        <p:txBody>
          <a:bodyPr anchor="b"/>
          <a:lstStyle>
            <a:lvl1pPr>
              <a:defRPr sz="3200"/>
            </a:lvl1pPr>
          </a:lstStyle>
          <a:p>
            <a:r>
              <a:rPr lang="ja-JP" altLang="en-US" smtClean="0"/>
              <a:t>マスター タイトルの書式設定</a:t>
            </a:r>
            <a:endParaRPr lang="zh-CN" altLang="en-US"/>
          </a:p>
        </p:txBody>
      </p:sp>
      <p:sp>
        <p:nvSpPr>
          <p:cNvPr id="3" name="コンテンツ プレースホルダー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zh-CN" altLang="en-US"/>
          </a:p>
        </p:txBody>
      </p:sp>
      <p:sp>
        <p:nvSpPr>
          <p:cNvPr id="4" name="テキスト プレースホルダー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smtClean="0"/>
              <a:t>マスター テキストの書式設定</a:t>
            </a:r>
          </a:p>
        </p:txBody>
      </p:sp>
      <p:sp>
        <p:nvSpPr>
          <p:cNvPr id="5" name="日付プレースホルダー 4"/>
          <p:cNvSpPr>
            <a:spLocks noGrp="1"/>
          </p:cNvSpPr>
          <p:nvPr>
            <p:ph type="dt" sz="half" idx="10"/>
          </p:nvPr>
        </p:nvSpPr>
        <p:spPr/>
        <p:txBody>
          <a:bodyPr/>
          <a:lstStyle/>
          <a:p>
            <a:fld id="{5F8AA412-A998-43C7-BE06-52133B7818BD}" type="datetimeFigureOut">
              <a:rPr lang="zh-CN" altLang="en-US" smtClean="0"/>
              <a:t>2016/7/11</a:t>
            </a:fld>
            <a:endParaRPr lang="zh-CN" altLang="en-US"/>
          </a:p>
        </p:txBody>
      </p:sp>
      <p:sp>
        <p:nvSpPr>
          <p:cNvPr id="6" name="フッター プレースホルダー 5"/>
          <p:cNvSpPr>
            <a:spLocks noGrp="1"/>
          </p:cNvSpPr>
          <p:nvPr>
            <p:ph type="ftr" sz="quarter" idx="11"/>
          </p:nvPr>
        </p:nvSpPr>
        <p:spPr/>
        <p:txBody>
          <a:bodyPr/>
          <a:lstStyle/>
          <a:p>
            <a:endParaRPr lang="zh-CN" altLang="en-US"/>
          </a:p>
        </p:txBody>
      </p:sp>
      <p:sp>
        <p:nvSpPr>
          <p:cNvPr id="7" name="スライド番号プレースホルダー 6"/>
          <p:cNvSpPr>
            <a:spLocks noGrp="1"/>
          </p:cNvSpPr>
          <p:nvPr>
            <p:ph type="sldNum" sz="quarter" idx="12"/>
          </p:nvPr>
        </p:nvSpPr>
        <p:spPr/>
        <p:txBody>
          <a:bodyPr/>
          <a:lstStyle/>
          <a:p>
            <a:fld id="{48248D8E-F24A-4931-986E-2F785CBEA74B}" type="slidenum">
              <a:rPr lang="zh-CN" altLang="en-US" smtClean="0"/>
              <a:t>‹#›</a:t>
            </a:fld>
            <a:endParaRPr lang="zh-CN" altLang="en-US"/>
          </a:p>
        </p:txBody>
      </p:sp>
    </p:spTree>
    <p:extLst>
      <p:ext uri="{BB962C8B-B14F-4D97-AF65-F5344CB8AC3E}">
        <p14:creationId xmlns:p14="http://schemas.microsoft.com/office/powerpoint/2010/main" val="15561454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839788" y="457200"/>
            <a:ext cx="3932237" cy="1600200"/>
          </a:xfrm>
        </p:spPr>
        <p:txBody>
          <a:bodyPr anchor="b"/>
          <a:lstStyle>
            <a:lvl1pPr>
              <a:defRPr sz="3200"/>
            </a:lvl1pPr>
          </a:lstStyle>
          <a:p>
            <a:r>
              <a:rPr lang="ja-JP" altLang="en-US" smtClean="0"/>
              <a:t>マスター タイトルの書式設定</a:t>
            </a:r>
            <a:endParaRPr lang="zh-CN" altLang="en-US"/>
          </a:p>
        </p:txBody>
      </p:sp>
      <p:sp>
        <p:nvSpPr>
          <p:cNvPr id="3" name="図プレースホルダー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テキスト プレースホルダー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smtClean="0"/>
              <a:t>マスター テキストの書式設定</a:t>
            </a:r>
          </a:p>
        </p:txBody>
      </p:sp>
      <p:sp>
        <p:nvSpPr>
          <p:cNvPr id="5" name="日付プレースホルダー 4"/>
          <p:cNvSpPr>
            <a:spLocks noGrp="1"/>
          </p:cNvSpPr>
          <p:nvPr>
            <p:ph type="dt" sz="half" idx="10"/>
          </p:nvPr>
        </p:nvSpPr>
        <p:spPr/>
        <p:txBody>
          <a:bodyPr/>
          <a:lstStyle/>
          <a:p>
            <a:fld id="{5F8AA412-A998-43C7-BE06-52133B7818BD}" type="datetimeFigureOut">
              <a:rPr lang="zh-CN" altLang="en-US" smtClean="0"/>
              <a:t>2016/7/11</a:t>
            </a:fld>
            <a:endParaRPr lang="zh-CN" altLang="en-US"/>
          </a:p>
        </p:txBody>
      </p:sp>
      <p:sp>
        <p:nvSpPr>
          <p:cNvPr id="6" name="フッター プレースホルダー 5"/>
          <p:cNvSpPr>
            <a:spLocks noGrp="1"/>
          </p:cNvSpPr>
          <p:nvPr>
            <p:ph type="ftr" sz="quarter" idx="11"/>
          </p:nvPr>
        </p:nvSpPr>
        <p:spPr/>
        <p:txBody>
          <a:bodyPr/>
          <a:lstStyle/>
          <a:p>
            <a:endParaRPr lang="zh-CN" altLang="en-US"/>
          </a:p>
        </p:txBody>
      </p:sp>
      <p:sp>
        <p:nvSpPr>
          <p:cNvPr id="7" name="スライド番号プレースホルダー 6"/>
          <p:cNvSpPr>
            <a:spLocks noGrp="1"/>
          </p:cNvSpPr>
          <p:nvPr>
            <p:ph type="sldNum" sz="quarter" idx="12"/>
          </p:nvPr>
        </p:nvSpPr>
        <p:spPr/>
        <p:txBody>
          <a:bodyPr/>
          <a:lstStyle/>
          <a:p>
            <a:fld id="{48248D8E-F24A-4931-986E-2F785CBEA74B}" type="slidenum">
              <a:rPr lang="zh-CN" altLang="en-US" smtClean="0"/>
              <a:t>‹#›</a:t>
            </a:fld>
            <a:endParaRPr lang="zh-CN" altLang="en-US"/>
          </a:p>
        </p:txBody>
      </p:sp>
    </p:spTree>
    <p:extLst>
      <p:ext uri="{BB962C8B-B14F-4D97-AF65-F5344CB8AC3E}">
        <p14:creationId xmlns:p14="http://schemas.microsoft.com/office/powerpoint/2010/main" val="19645744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マスター タイトルの書式設定</a:t>
            </a:r>
            <a:endParaRPr lang="zh-CN" altLang="en-US"/>
          </a:p>
        </p:txBody>
      </p:sp>
      <p:sp>
        <p:nvSpPr>
          <p:cNvPr id="3" name="縦書きテキスト プレースホルダー 2"/>
          <p:cNvSpPr>
            <a:spLocks noGrp="1"/>
          </p:cNvSpPr>
          <p:nvPr>
            <p:ph type="body" orient="vert" idx="1"/>
          </p:nvPr>
        </p:nvSpPr>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zh-CN" altLang="en-US"/>
          </a:p>
        </p:txBody>
      </p:sp>
      <p:sp>
        <p:nvSpPr>
          <p:cNvPr id="4" name="日付プレースホルダー 3"/>
          <p:cNvSpPr>
            <a:spLocks noGrp="1"/>
          </p:cNvSpPr>
          <p:nvPr>
            <p:ph type="dt" sz="half" idx="10"/>
          </p:nvPr>
        </p:nvSpPr>
        <p:spPr/>
        <p:txBody>
          <a:bodyPr/>
          <a:lstStyle/>
          <a:p>
            <a:fld id="{5F8AA412-A998-43C7-BE06-52133B7818BD}" type="datetimeFigureOut">
              <a:rPr lang="zh-CN" altLang="en-US" smtClean="0"/>
              <a:t>2016/7/11</a:t>
            </a:fld>
            <a:endParaRPr lang="zh-CN" altLang="en-US"/>
          </a:p>
        </p:txBody>
      </p:sp>
      <p:sp>
        <p:nvSpPr>
          <p:cNvPr id="5" name="フッター プレースホルダー 4"/>
          <p:cNvSpPr>
            <a:spLocks noGrp="1"/>
          </p:cNvSpPr>
          <p:nvPr>
            <p:ph type="ftr" sz="quarter" idx="11"/>
          </p:nvPr>
        </p:nvSpPr>
        <p:spPr/>
        <p:txBody>
          <a:bodyPr/>
          <a:lstStyle/>
          <a:p>
            <a:endParaRPr lang="zh-CN" altLang="en-US"/>
          </a:p>
        </p:txBody>
      </p:sp>
      <p:sp>
        <p:nvSpPr>
          <p:cNvPr id="6" name="スライド番号プレースホルダー 5"/>
          <p:cNvSpPr>
            <a:spLocks noGrp="1"/>
          </p:cNvSpPr>
          <p:nvPr>
            <p:ph type="sldNum" sz="quarter" idx="12"/>
          </p:nvPr>
        </p:nvSpPr>
        <p:spPr/>
        <p:txBody>
          <a:bodyPr/>
          <a:lstStyle/>
          <a:p>
            <a:fld id="{48248D8E-F24A-4931-986E-2F785CBEA74B}" type="slidenum">
              <a:rPr lang="zh-CN" altLang="en-US" smtClean="0"/>
              <a:t>‹#›</a:t>
            </a:fld>
            <a:endParaRPr lang="zh-CN" altLang="en-US"/>
          </a:p>
        </p:txBody>
      </p:sp>
    </p:spTree>
    <p:extLst>
      <p:ext uri="{BB962C8B-B14F-4D97-AF65-F5344CB8AC3E}">
        <p14:creationId xmlns:p14="http://schemas.microsoft.com/office/powerpoint/2010/main" val="36346138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8724900" y="365125"/>
            <a:ext cx="2628900" cy="5811838"/>
          </a:xfrm>
        </p:spPr>
        <p:txBody>
          <a:bodyPr vert="eaVert"/>
          <a:lstStyle/>
          <a:p>
            <a:r>
              <a:rPr lang="ja-JP" altLang="en-US" smtClean="0"/>
              <a:t>マスター タイトルの書式設定</a:t>
            </a:r>
            <a:endParaRPr lang="zh-CN" altLang="en-US"/>
          </a:p>
        </p:txBody>
      </p:sp>
      <p:sp>
        <p:nvSpPr>
          <p:cNvPr id="3" name="縦書きテキスト プレースホルダー 2"/>
          <p:cNvSpPr>
            <a:spLocks noGrp="1"/>
          </p:cNvSpPr>
          <p:nvPr>
            <p:ph type="body" orient="vert" idx="1"/>
          </p:nvPr>
        </p:nvSpPr>
        <p:spPr>
          <a:xfrm>
            <a:off x="838200" y="365125"/>
            <a:ext cx="7734300" cy="5811838"/>
          </a:xfrm>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zh-CN" altLang="en-US"/>
          </a:p>
        </p:txBody>
      </p:sp>
      <p:sp>
        <p:nvSpPr>
          <p:cNvPr id="4" name="日付プレースホルダー 3"/>
          <p:cNvSpPr>
            <a:spLocks noGrp="1"/>
          </p:cNvSpPr>
          <p:nvPr>
            <p:ph type="dt" sz="half" idx="10"/>
          </p:nvPr>
        </p:nvSpPr>
        <p:spPr/>
        <p:txBody>
          <a:bodyPr/>
          <a:lstStyle/>
          <a:p>
            <a:fld id="{5F8AA412-A998-43C7-BE06-52133B7818BD}" type="datetimeFigureOut">
              <a:rPr lang="zh-CN" altLang="en-US" smtClean="0"/>
              <a:t>2016/7/11</a:t>
            </a:fld>
            <a:endParaRPr lang="zh-CN" altLang="en-US"/>
          </a:p>
        </p:txBody>
      </p:sp>
      <p:sp>
        <p:nvSpPr>
          <p:cNvPr id="5" name="フッター プレースホルダー 4"/>
          <p:cNvSpPr>
            <a:spLocks noGrp="1"/>
          </p:cNvSpPr>
          <p:nvPr>
            <p:ph type="ftr" sz="quarter" idx="11"/>
          </p:nvPr>
        </p:nvSpPr>
        <p:spPr/>
        <p:txBody>
          <a:bodyPr/>
          <a:lstStyle/>
          <a:p>
            <a:endParaRPr lang="zh-CN" altLang="en-US"/>
          </a:p>
        </p:txBody>
      </p:sp>
      <p:sp>
        <p:nvSpPr>
          <p:cNvPr id="6" name="スライド番号プレースホルダー 5"/>
          <p:cNvSpPr>
            <a:spLocks noGrp="1"/>
          </p:cNvSpPr>
          <p:nvPr>
            <p:ph type="sldNum" sz="quarter" idx="12"/>
          </p:nvPr>
        </p:nvSpPr>
        <p:spPr/>
        <p:txBody>
          <a:bodyPr/>
          <a:lstStyle/>
          <a:p>
            <a:fld id="{48248D8E-F24A-4931-986E-2F785CBEA74B}" type="slidenum">
              <a:rPr lang="zh-CN" altLang="en-US" smtClean="0"/>
              <a:t>‹#›</a:t>
            </a:fld>
            <a:endParaRPr lang="zh-CN" altLang="en-US"/>
          </a:p>
        </p:txBody>
      </p:sp>
    </p:spTree>
    <p:extLst>
      <p:ext uri="{BB962C8B-B14F-4D97-AF65-F5344CB8AC3E}">
        <p14:creationId xmlns:p14="http://schemas.microsoft.com/office/powerpoint/2010/main" val="10473633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ja-JP" altLang="en-US" smtClean="0"/>
              <a:t>マスター タイトルの書式設定</a:t>
            </a:r>
            <a:endParaRPr lang="zh-CN" altLang="en-US"/>
          </a:p>
        </p:txBody>
      </p:sp>
      <p:sp>
        <p:nvSpPr>
          <p:cNvPr id="3" name="テキスト プレースホルダー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zh-CN" altLang="en-US"/>
          </a:p>
        </p:txBody>
      </p:sp>
      <p:sp>
        <p:nvSpPr>
          <p:cNvPr id="4" name="日付プレースホルダー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F8AA412-A998-43C7-BE06-52133B7818BD}" type="datetimeFigureOut">
              <a:rPr lang="zh-CN" altLang="en-US" smtClean="0"/>
              <a:t>2016/7/11</a:t>
            </a:fld>
            <a:endParaRPr lang="zh-CN" altLang="en-US"/>
          </a:p>
        </p:txBody>
      </p:sp>
      <p:sp>
        <p:nvSpPr>
          <p:cNvPr id="5" name="フッター プレースホルダー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スライド番号プレースホルダー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8248D8E-F24A-4931-986E-2F785CBEA74B}" type="slidenum">
              <a:rPr lang="zh-CN" altLang="en-US" smtClean="0"/>
              <a:t>‹#›</a:t>
            </a:fld>
            <a:endParaRPr lang="zh-CN" altLang="en-US"/>
          </a:p>
        </p:txBody>
      </p:sp>
    </p:spTree>
    <p:extLst>
      <p:ext uri="{BB962C8B-B14F-4D97-AF65-F5344CB8AC3E}">
        <p14:creationId xmlns:p14="http://schemas.microsoft.com/office/powerpoint/2010/main" val="386281347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chart" Target="../charts/chart2.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p:txBody>
          <a:bodyPr/>
          <a:lstStyle/>
          <a:p>
            <a:pPr eaLnBrk="1" hangingPunct="1"/>
            <a:r>
              <a:rPr lang="ja-JP" altLang="en-US" smtClean="0"/>
              <a:t>香港経済と中国</a:t>
            </a:r>
          </a:p>
        </p:txBody>
      </p:sp>
      <p:pic>
        <p:nvPicPr>
          <p:cNvPr id="4099" name="Picture 5" descr="香港地図"/>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3143251" y="1439863"/>
            <a:ext cx="6048375" cy="43561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125768155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3"/>
          <p:cNvSpPr>
            <a:spLocks noGrp="1" noChangeArrowheads="1"/>
          </p:cNvSpPr>
          <p:nvPr>
            <p:ph type="body" idx="1"/>
          </p:nvPr>
        </p:nvSpPr>
        <p:spPr>
          <a:xfrm>
            <a:off x="1981200" y="404813"/>
            <a:ext cx="8229600" cy="5721350"/>
          </a:xfrm>
        </p:spPr>
        <p:txBody>
          <a:bodyPr/>
          <a:lstStyle/>
          <a:p>
            <a:pPr eaLnBrk="1" hangingPunct="1">
              <a:buFontTx/>
              <a:buNone/>
            </a:pPr>
            <a:r>
              <a:rPr lang="ja-JP" altLang="en-US" sz="3600"/>
              <a:t>第二次世界大戦後</a:t>
            </a:r>
          </a:p>
          <a:p>
            <a:pPr eaLnBrk="1" hangingPunct="1">
              <a:buFontTx/>
              <a:buNone/>
            </a:pPr>
            <a:r>
              <a:rPr lang="ja-JP" altLang="en-US" sz="3600"/>
              <a:t>朝鮮戦争</a:t>
            </a:r>
          </a:p>
          <a:p>
            <a:pPr eaLnBrk="1" hangingPunct="1">
              <a:buFontTx/>
              <a:buNone/>
            </a:pPr>
            <a:r>
              <a:rPr lang="ja-JP" altLang="en-US" sz="3600"/>
              <a:t>→中国に対して国連が禁輸措置</a:t>
            </a:r>
          </a:p>
          <a:p>
            <a:pPr eaLnBrk="1" hangingPunct="1">
              <a:buFontTx/>
              <a:buNone/>
            </a:pPr>
            <a:r>
              <a:rPr lang="ja-JP" altLang="en-US" sz="3600"/>
              <a:t>→香港は中継貿易港としての機能を失う</a:t>
            </a:r>
          </a:p>
          <a:p>
            <a:pPr eaLnBrk="1" hangingPunct="1">
              <a:buFontTx/>
              <a:buNone/>
            </a:pPr>
            <a:r>
              <a:rPr lang="ja-JP" altLang="en-US" sz="3600"/>
              <a:t>→失業者</a:t>
            </a:r>
            <a:r>
              <a:rPr lang="en-US" altLang="ja-JP" sz="3600"/>
              <a:t>+</a:t>
            </a:r>
            <a:r>
              <a:rPr lang="ja-JP" altLang="en-US" sz="3600"/>
              <a:t>中国から大量の難民</a:t>
            </a:r>
          </a:p>
          <a:p>
            <a:pPr eaLnBrk="1" hangingPunct="1">
              <a:buFontTx/>
              <a:buNone/>
            </a:pPr>
            <a:r>
              <a:rPr lang="ja-JP" altLang="en-US" sz="3600"/>
              <a:t>→香港で製造業（小回りのきく労働集約産業）</a:t>
            </a:r>
          </a:p>
          <a:p>
            <a:pPr eaLnBrk="1" hangingPunct="1">
              <a:buFontTx/>
              <a:buNone/>
            </a:pPr>
            <a:r>
              <a:rPr lang="ja-JP" altLang="en-US" sz="3600"/>
              <a:t>→輸出指向</a:t>
            </a:r>
          </a:p>
          <a:p>
            <a:pPr eaLnBrk="1" hangingPunct="1">
              <a:buFontTx/>
              <a:buNone/>
            </a:pPr>
            <a:endParaRPr lang="ja-JP" altLang="en-US" sz="3600"/>
          </a:p>
          <a:p>
            <a:pPr eaLnBrk="1" hangingPunct="1">
              <a:buFontTx/>
              <a:buNone/>
            </a:pPr>
            <a:endParaRPr lang="en-US" altLang="ja-JP" smtClean="0"/>
          </a:p>
        </p:txBody>
      </p:sp>
    </p:spTree>
    <p:extLst>
      <p:ext uri="{BB962C8B-B14F-4D97-AF65-F5344CB8AC3E}">
        <p14:creationId xmlns:p14="http://schemas.microsoft.com/office/powerpoint/2010/main" val="27250298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1981200" y="274638"/>
            <a:ext cx="8229600" cy="633412"/>
          </a:xfrm>
        </p:spPr>
        <p:txBody>
          <a:bodyPr>
            <a:normAutofit fontScale="90000"/>
          </a:bodyPr>
          <a:lstStyle/>
          <a:p>
            <a:pPr eaLnBrk="1" hangingPunct="1"/>
            <a:r>
              <a:rPr lang="ja-JP" altLang="en-US" sz="4000"/>
              <a:t>香港経済の特徴</a:t>
            </a:r>
          </a:p>
        </p:txBody>
      </p:sp>
      <p:sp>
        <p:nvSpPr>
          <p:cNvPr id="6147" name="Rectangle 3"/>
          <p:cNvSpPr>
            <a:spLocks noGrp="1" noChangeArrowheads="1"/>
          </p:cNvSpPr>
          <p:nvPr>
            <p:ph type="body" idx="1"/>
          </p:nvPr>
        </p:nvSpPr>
        <p:spPr>
          <a:xfrm>
            <a:off x="1981200" y="1052513"/>
            <a:ext cx="8229600" cy="5073650"/>
          </a:xfrm>
        </p:spPr>
        <p:txBody>
          <a:bodyPr/>
          <a:lstStyle/>
          <a:p>
            <a:pPr eaLnBrk="1" hangingPunct="1">
              <a:lnSpc>
                <a:spcPct val="90000"/>
              </a:lnSpc>
              <a:buFontTx/>
              <a:buNone/>
            </a:pPr>
            <a:r>
              <a:rPr lang="ja-JP" altLang="en-US" smtClean="0"/>
              <a:t>＊自由放任体制</a:t>
            </a:r>
          </a:p>
          <a:p>
            <a:pPr eaLnBrk="1" hangingPunct="1">
              <a:lnSpc>
                <a:spcPct val="90000"/>
              </a:lnSpc>
              <a:buFontTx/>
              <a:buNone/>
            </a:pPr>
            <a:r>
              <a:rPr lang="ja-JP" altLang="en-US" smtClean="0"/>
              <a:t>（小さな政府、税金負担少ない）</a:t>
            </a:r>
          </a:p>
          <a:p>
            <a:pPr eaLnBrk="1" hangingPunct="1">
              <a:lnSpc>
                <a:spcPct val="90000"/>
              </a:lnSpc>
              <a:buFontTx/>
              <a:buNone/>
            </a:pPr>
            <a:r>
              <a:rPr lang="ja-JP" altLang="en-US" smtClean="0"/>
              <a:t>＊政府は工業化に必要なインフラ整備</a:t>
            </a:r>
          </a:p>
          <a:p>
            <a:pPr eaLnBrk="1" hangingPunct="1">
              <a:lnSpc>
                <a:spcPct val="90000"/>
              </a:lnSpc>
              <a:buFontTx/>
              <a:buNone/>
            </a:pPr>
            <a:r>
              <a:rPr lang="ja-JP" altLang="en-US" smtClean="0"/>
              <a:t>　　簡素な法制度</a:t>
            </a:r>
          </a:p>
          <a:p>
            <a:pPr eaLnBrk="1" hangingPunct="1">
              <a:lnSpc>
                <a:spcPct val="90000"/>
              </a:lnSpc>
              <a:buFontTx/>
              <a:buNone/>
            </a:pPr>
            <a:r>
              <a:rPr lang="ja-JP" altLang="en-US" smtClean="0"/>
              <a:t>＊廉価な労働力</a:t>
            </a:r>
          </a:p>
          <a:p>
            <a:pPr eaLnBrk="1" hangingPunct="1">
              <a:lnSpc>
                <a:spcPct val="90000"/>
              </a:lnSpc>
              <a:buFontTx/>
              <a:buNone/>
            </a:pPr>
            <a:r>
              <a:rPr lang="ja-JP" altLang="en-US" smtClean="0"/>
              <a:t>＊香港人の企業家精神旺盛</a:t>
            </a:r>
          </a:p>
          <a:p>
            <a:pPr eaLnBrk="1" hangingPunct="1">
              <a:lnSpc>
                <a:spcPct val="90000"/>
              </a:lnSpc>
              <a:buFontTx/>
              <a:buNone/>
            </a:pPr>
            <a:r>
              <a:rPr lang="ja-JP" altLang="en-US" smtClean="0"/>
              <a:t>＊米をはじめとして香港製品を吸収</a:t>
            </a:r>
          </a:p>
          <a:p>
            <a:pPr eaLnBrk="1" hangingPunct="1">
              <a:lnSpc>
                <a:spcPct val="90000"/>
              </a:lnSpc>
              <a:buFontTx/>
              <a:buNone/>
            </a:pPr>
            <a:r>
              <a:rPr lang="ja-JP" altLang="en-US" smtClean="0"/>
              <a:t>　　（</a:t>
            </a:r>
            <a:r>
              <a:rPr lang="en-US" altLang="ja-JP" smtClean="0"/>
              <a:t>OEM</a:t>
            </a:r>
            <a:r>
              <a:rPr lang="ja-JP" altLang="en-US" smtClean="0"/>
              <a:t>生産）</a:t>
            </a:r>
          </a:p>
          <a:p>
            <a:pPr eaLnBrk="1" hangingPunct="1">
              <a:lnSpc>
                <a:spcPct val="90000"/>
              </a:lnSpc>
              <a:buFontTx/>
              <a:buNone/>
            </a:pPr>
            <a:r>
              <a:rPr lang="ja-JP" altLang="en-US" smtClean="0"/>
              <a:t>＊先進国の多国籍企業の展開</a:t>
            </a:r>
          </a:p>
        </p:txBody>
      </p:sp>
    </p:spTree>
    <p:extLst>
      <p:ext uri="{BB962C8B-B14F-4D97-AF65-F5344CB8AC3E}">
        <p14:creationId xmlns:p14="http://schemas.microsoft.com/office/powerpoint/2010/main" val="878138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1981200" y="274639"/>
            <a:ext cx="8229600" cy="706437"/>
          </a:xfrm>
        </p:spPr>
        <p:txBody>
          <a:bodyPr/>
          <a:lstStyle/>
          <a:p>
            <a:pPr eaLnBrk="1" hangingPunct="1"/>
            <a:r>
              <a:rPr lang="ja-JP" altLang="en-US" sz="4000"/>
              <a:t>国際金融センターとしての香港</a:t>
            </a:r>
          </a:p>
        </p:txBody>
      </p:sp>
      <p:sp>
        <p:nvSpPr>
          <p:cNvPr id="7171" name="Rectangle 3"/>
          <p:cNvSpPr>
            <a:spLocks noGrp="1" noChangeArrowheads="1"/>
          </p:cNvSpPr>
          <p:nvPr>
            <p:ph type="body" idx="1"/>
          </p:nvPr>
        </p:nvSpPr>
        <p:spPr>
          <a:xfrm>
            <a:off x="1981200" y="1052513"/>
            <a:ext cx="8229600" cy="5073650"/>
          </a:xfrm>
        </p:spPr>
        <p:txBody>
          <a:bodyPr/>
          <a:lstStyle/>
          <a:p>
            <a:pPr eaLnBrk="1" hangingPunct="1">
              <a:buFontTx/>
              <a:buNone/>
            </a:pPr>
            <a:r>
              <a:rPr lang="ja-JP" altLang="en-US" smtClean="0"/>
              <a:t>金融のグローバリゼーション</a:t>
            </a:r>
          </a:p>
          <a:p>
            <a:pPr eaLnBrk="1" hangingPunct="1">
              <a:buFontTx/>
              <a:buNone/>
            </a:pPr>
            <a:r>
              <a:rPr lang="ja-JP" altLang="en-US" smtClean="0"/>
              <a:t>アジアに金融センター～</a:t>
            </a:r>
            <a:r>
              <a:rPr lang="en-US" altLang="ja-JP" smtClean="0"/>
              <a:t>24</a:t>
            </a:r>
            <a:r>
              <a:rPr lang="ja-JP" altLang="en-US" smtClean="0"/>
              <a:t>時間金融取引可能に→香港は自由な経済体制</a:t>
            </a:r>
          </a:p>
          <a:p>
            <a:pPr eaLnBrk="1" hangingPunct="1">
              <a:buFontTx/>
              <a:buNone/>
            </a:pPr>
            <a:r>
              <a:rPr lang="ja-JP" altLang="en-US" smtClean="0"/>
              <a:t>人的資源～勤勉、高い英語能力</a:t>
            </a:r>
          </a:p>
          <a:p>
            <a:pPr eaLnBrk="1" hangingPunct="1">
              <a:buFontTx/>
              <a:buNone/>
            </a:pPr>
            <a:r>
              <a:rPr lang="ja-JP" altLang="en-US" smtClean="0"/>
              <a:t>ソフト～整備された法、会計制度</a:t>
            </a:r>
          </a:p>
          <a:p>
            <a:pPr eaLnBrk="1" hangingPunct="1">
              <a:buFontTx/>
              <a:buNone/>
            </a:pPr>
            <a:r>
              <a:rPr lang="ja-JP" altLang="en-US" smtClean="0"/>
              <a:t>ハード～通信、航空路線網</a:t>
            </a:r>
          </a:p>
        </p:txBody>
      </p:sp>
    </p:spTree>
    <p:extLst>
      <p:ext uri="{BB962C8B-B14F-4D97-AF65-F5344CB8AC3E}">
        <p14:creationId xmlns:p14="http://schemas.microsoft.com/office/powerpoint/2010/main" val="35329824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1981200" y="274638"/>
            <a:ext cx="8229600" cy="633412"/>
          </a:xfrm>
        </p:spPr>
        <p:txBody>
          <a:bodyPr>
            <a:normAutofit fontScale="90000"/>
          </a:bodyPr>
          <a:lstStyle/>
          <a:p>
            <a:pPr eaLnBrk="1" hangingPunct="1"/>
            <a:r>
              <a:rPr lang="ja-JP" altLang="en-US" sz="4000"/>
              <a:t>中国の改革開放と香港</a:t>
            </a:r>
          </a:p>
        </p:txBody>
      </p:sp>
      <p:sp>
        <p:nvSpPr>
          <p:cNvPr id="8195" name="Rectangle 3"/>
          <p:cNvSpPr>
            <a:spLocks noGrp="1" noChangeArrowheads="1"/>
          </p:cNvSpPr>
          <p:nvPr>
            <p:ph type="body" idx="1"/>
          </p:nvPr>
        </p:nvSpPr>
        <p:spPr>
          <a:xfrm>
            <a:off x="1981200" y="1125539"/>
            <a:ext cx="8229600" cy="5000625"/>
          </a:xfrm>
        </p:spPr>
        <p:txBody>
          <a:bodyPr/>
          <a:lstStyle/>
          <a:p>
            <a:pPr eaLnBrk="1" hangingPunct="1">
              <a:buFontTx/>
              <a:buNone/>
            </a:pPr>
            <a:r>
              <a:rPr lang="ja-JP" altLang="en-US" smtClean="0"/>
              <a:t>香港の経済成長→労働力不足→賃金の高騰</a:t>
            </a:r>
          </a:p>
          <a:p>
            <a:pPr eaLnBrk="1" hangingPunct="1">
              <a:buFontTx/>
              <a:buNone/>
            </a:pPr>
            <a:r>
              <a:rPr lang="ja-JP" altLang="en-US" smtClean="0"/>
              <a:t>→中国の改革開放政策</a:t>
            </a:r>
          </a:p>
          <a:p>
            <a:pPr eaLnBrk="1" hangingPunct="1">
              <a:buFontTx/>
              <a:buNone/>
            </a:pPr>
            <a:r>
              <a:rPr lang="ja-JP" altLang="en-US" smtClean="0"/>
              <a:t>香港に隣接する広東省（開放の最前線）</a:t>
            </a:r>
          </a:p>
          <a:p>
            <a:pPr eaLnBrk="1" hangingPunct="1">
              <a:buFontTx/>
              <a:buNone/>
            </a:pPr>
            <a:r>
              <a:rPr lang="ja-JP" altLang="en-US" smtClean="0"/>
              <a:t>労働力を求めて広東省に進出</a:t>
            </a:r>
          </a:p>
          <a:p>
            <a:pPr eaLnBrk="1" hangingPunct="1">
              <a:buFontTx/>
              <a:buNone/>
            </a:pPr>
            <a:r>
              <a:rPr lang="en-US" altLang="ja-JP" smtClean="0"/>
              <a:t>(90</a:t>
            </a:r>
            <a:r>
              <a:rPr lang="ja-JP" altLang="en-US" smtClean="0"/>
              <a:t>年代後半から徐々に変化）</a:t>
            </a:r>
          </a:p>
          <a:p>
            <a:pPr eaLnBrk="1" hangingPunct="1">
              <a:buFontTx/>
              <a:buNone/>
            </a:pPr>
            <a:r>
              <a:rPr lang="ja-JP" altLang="en-US" smtClean="0"/>
              <a:t>「前店後廠」</a:t>
            </a:r>
          </a:p>
          <a:p>
            <a:pPr eaLnBrk="1" hangingPunct="1">
              <a:buFontTx/>
              <a:buNone/>
            </a:pPr>
            <a:r>
              <a:rPr lang="ja-JP" altLang="en-US" smtClean="0"/>
              <a:t>香港は再び中国の中継港に</a:t>
            </a:r>
          </a:p>
          <a:p>
            <a:pPr eaLnBrk="1" hangingPunct="1">
              <a:buFontTx/>
              <a:buNone/>
            </a:pPr>
            <a:r>
              <a:rPr lang="ja-JP" altLang="en-US" smtClean="0"/>
              <a:t>中国のための金融センターの役割</a:t>
            </a:r>
          </a:p>
        </p:txBody>
      </p:sp>
    </p:spTree>
    <p:extLst>
      <p:ext uri="{BB962C8B-B14F-4D97-AF65-F5344CB8AC3E}">
        <p14:creationId xmlns:p14="http://schemas.microsoft.com/office/powerpoint/2010/main" val="38889017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1981200" y="274638"/>
            <a:ext cx="8229600" cy="633412"/>
          </a:xfrm>
        </p:spPr>
        <p:txBody>
          <a:bodyPr>
            <a:normAutofit fontScale="90000"/>
          </a:bodyPr>
          <a:lstStyle/>
          <a:p>
            <a:pPr eaLnBrk="1" hangingPunct="1"/>
            <a:r>
              <a:rPr lang="ja-JP" altLang="en-US" sz="4000"/>
              <a:t>香港の返還</a:t>
            </a:r>
          </a:p>
        </p:txBody>
      </p:sp>
      <p:sp>
        <p:nvSpPr>
          <p:cNvPr id="9219" name="Rectangle 3"/>
          <p:cNvSpPr>
            <a:spLocks noGrp="1" noChangeArrowheads="1"/>
          </p:cNvSpPr>
          <p:nvPr>
            <p:ph type="body" idx="1"/>
          </p:nvPr>
        </p:nvSpPr>
        <p:spPr>
          <a:xfrm>
            <a:off x="1981200" y="1052513"/>
            <a:ext cx="8229600" cy="5073650"/>
          </a:xfrm>
        </p:spPr>
        <p:txBody>
          <a:bodyPr/>
          <a:lstStyle/>
          <a:p>
            <a:pPr eaLnBrk="1" hangingPunct="1">
              <a:lnSpc>
                <a:spcPct val="90000"/>
              </a:lnSpc>
              <a:buFontTx/>
              <a:buNone/>
            </a:pPr>
            <a:r>
              <a:rPr lang="en-US" altLang="ja-JP" smtClean="0"/>
              <a:t>82</a:t>
            </a:r>
            <a:r>
              <a:rPr lang="ja-JP" altLang="en-US" smtClean="0"/>
              <a:t>年サッチャー訪中、</a:t>
            </a:r>
            <a:r>
              <a:rPr lang="en-US" altLang="ja-JP" smtClean="0"/>
              <a:t>84</a:t>
            </a:r>
            <a:r>
              <a:rPr lang="ja-JP" altLang="en-US" smtClean="0"/>
              <a:t>年中英共同声明</a:t>
            </a:r>
          </a:p>
          <a:p>
            <a:pPr eaLnBrk="1" hangingPunct="1">
              <a:lnSpc>
                <a:spcPct val="90000"/>
              </a:lnSpc>
              <a:buFontTx/>
              <a:buNone/>
            </a:pPr>
            <a:r>
              <a:rPr lang="ja-JP" altLang="en-US" smtClean="0"/>
              <a:t>統治を終えようとする香港に民主化の芽</a:t>
            </a:r>
          </a:p>
          <a:p>
            <a:pPr eaLnBrk="1" hangingPunct="1">
              <a:lnSpc>
                <a:spcPct val="90000"/>
              </a:lnSpc>
              <a:buFontTx/>
              <a:buNone/>
            </a:pPr>
            <a:r>
              <a:rPr lang="en-US" altLang="ja-JP" smtClean="0"/>
              <a:t>85</a:t>
            </a:r>
            <a:r>
              <a:rPr lang="ja-JP" altLang="en-US" smtClean="0"/>
              <a:t>年から立法評議会議員選挙</a:t>
            </a:r>
          </a:p>
          <a:p>
            <a:pPr eaLnBrk="1" hangingPunct="1">
              <a:lnSpc>
                <a:spcPct val="90000"/>
              </a:lnSpc>
              <a:buFontTx/>
              <a:buNone/>
            </a:pPr>
            <a:r>
              <a:rPr lang="en-US" altLang="ja-JP" smtClean="0"/>
              <a:t>+</a:t>
            </a:r>
            <a:r>
              <a:rPr lang="ja-JP" altLang="en-US" smtClean="0"/>
              <a:t>教育の普及、経済成長</a:t>
            </a:r>
            <a:endParaRPr lang="en-US" altLang="ja-JP" smtClean="0"/>
          </a:p>
          <a:p>
            <a:pPr eaLnBrk="1" hangingPunct="1">
              <a:lnSpc>
                <a:spcPct val="90000"/>
              </a:lnSpc>
              <a:buFontTx/>
              <a:buNone/>
            </a:pPr>
            <a:endParaRPr lang="en-US" altLang="ja-JP" smtClean="0"/>
          </a:p>
          <a:p>
            <a:pPr eaLnBrk="1" hangingPunct="1">
              <a:buFontTx/>
              <a:buNone/>
            </a:pPr>
            <a:r>
              <a:rPr lang="ja-JP" altLang="en-US" smtClean="0"/>
              <a:t>返還前数年</a:t>
            </a:r>
          </a:p>
          <a:p>
            <a:pPr eaLnBrk="1" hangingPunct="1">
              <a:buFontTx/>
              <a:buNone/>
            </a:pPr>
            <a:r>
              <a:rPr lang="ja-JP" altLang="en-US" smtClean="0"/>
              <a:t>①中国投資ブーム～香港への資金流入</a:t>
            </a:r>
          </a:p>
          <a:p>
            <a:pPr eaLnBrk="1" hangingPunct="1">
              <a:buFontTx/>
              <a:buNone/>
            </a:pPr>
            <a:r>
              <a:rPr lang="ja-JP" altLang="en-US" smtClean="0"/>
              <a:t>②中国企業の香港進出ラッシュ</a:t>
            </a:r>
          </a:p>
          <a:p>
            <a:pPr eaLnBrk="1" hangingPunct="1">
              <a:buFontTx/>
              <a:buNone/>
            </a:pPr>
            <a:r>
              <a:rPr lang="ja-JP" altLang="en-US" smtClean="0"/>
              <a:t>③低金利を背景とした不動産投資</a:t>
            </a:r>
          </a:p>
          <a:p>
            <a:pPr eaLnBrk="1" hangingPunct="1">
              <a:lnSpc>
                <a:spcPct val="90000"/>
              </a:lnSpc>
              <a:buFontTx/>
              <a:buNone/>
            </a:pPr>
            <a:endParaRPr lang="ja-JP" altLang="en-US" smtClean="0"/>
          </a:p>
          <a:p>
            <a:pPr eaLnBrk="1" hangingPunct="1">
              <a:lnSpc>
                <a:spcPct val="90000"/>
              </a:lnSpc>
              <a:buFontTx/>
              <a:buNone/>
            </a:pPr>
            <a:endParaRPr lang="ja-JP" altLang="en-US" smtClean="0"/>
          </a:p>
        </p:txBody>
      </p:sp>
    </p:spTree>
    <p:extLst>
      <p:ext uri="{BB962C8B-B14F-4D97-AF65-F5344CB8AC3E}">
        <p14:creationId xmlns:p14="http://schemas.microsoft.com/office/powerpoint/2010/main" val="221187244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1981200" y="274639"/>
            <a:ext cx="8229600" cy="706437"/>
          </a:xfrm>
        </p:spPr>
        <p:txBody>
          <a:bodyPr/>
          <a:lstStyle/>
          <a:p>
            <a:pPr eaLnBrk="1" hangingPunct="1"/>
            <a:r>
              <a:rPr lang="ja-JP" altLang="en-US" sz="4000"/>
              <a:t>返還前後</a:t>
            </a:r>
          </a:p>
        </p:txBody>
      </p:sp>
      <p:sp>
        <p:nvSpPr>
          <p:cNvPr id="10243" name="Rectangle 3"/>
          <p:cNvSpPr>
            <a:spLocks noGrp="1" noChangeArrowheads="1"/>
          </p:cNvSpPr>
          <p:nvPr>
            <p:ph type="body" idx="1"/>
          </p:nvPr>
        </p:nvSpPr>
        <p:spPr>
          <a:xfrm>
            <a:off x="1981200" y="908051"/>
            <a:ext cx="8229600" cy="5616575"/>
          </a:xfrm>
        </p:spPr>
        <p:txBody>
          <a:bodyPr/>
          <a:lstStyle/>
          <a:p>
            <a:pPr eaLnBrk="1" hangingPunct="1">
              <a:buFontTx/>
              <a:buNone/>
            </a:pPr>
            <a:r>
              <a:rPr lang="ja-JP" altLang="en-US" smtClean="0"/>
              <a:t>一国二制度</a:t>
            </a:r>
          </a:p>
          <a:p>
            <a:pPr eaLnBrk="1" hangingPunct="1">
              <a:buFontTx/>
              <a:buNone/>
            </a:pPr>
            <a:r>
              <a:rPr lang="ja-JP" altLang="en-US" smtClean="0"/>
              <a:t>アジア通貨危機</a:t>
            </a:r>
          </a:p>
          <a:p>
            <a:pPr eaLnBrk="1" hangingPunct="1">
              <a:buFontTx/>
              <a:buNone/>
            </a:pPr>
            <a:r>
              <a:rPr lang="ja-JP" altLang="en-US" smtClean="0"/>
              <a:t>→香港ドルの割高感</a:t>
            </a:r>
          </a:p>
          <a:p>
            <a:pPr eaLnBrk="1" hangingPunct="1">
              <a:buFontTx/>
              <a:buNone/>
            </a:pPr>
            <a:r>
              <a:rPr lang="ja-JP" altLang="en-US" smtClean="0"/>
              <a:t>→香港ドル売り圧力→固定相場を守る</a:t>
            </a:r>
          </a:p>
          <a:p>
            <a:pPr eaLnBrk="1" hangingPunct="1">
              <a:buFontTx/>
              <a:buNone/>
            </a:pPr>
            <a:r>
              <a:rPr lang="ja-JP" altLang="en-US" smtClean="0"/>
              <a:t>→投資の冷え込み、周辺諸国の不景気</a:t>
            </a:r>
          </a:p>
          <a:p>
            <a:pPr eaLnBrk="1" hangingPunct="1">
              <a:buFontTx/>
              <a:buNone/>
            </a:pPr>
            <a:r>
              <a:rPr lang="ja-JP" altLang="en-US" smtClean="0"/>
              <a:t>→マイナス成長に</a:t>
            </a:r>
          </a:p>
          <a:p>
            <a:pPr eaLnBrk="1" hangingPunct="1">
              <a:buFontTx/>
              <a:buNone/>
            </a:pPr>
            <a:r>
              <a:rPr lang="ja-JP" altLang="en-US" smtClean="0"/>
              <a:t>→失業率急上昇（</a:t>
            </a:r>
            <a:r>
              <a:rPr lang="en-US" altLang="ja-JP" smtClean="0"/>
              <a:t>02</a:t>
            </a:r>
            <a:r>
              <a:rPr lang="ja-JP" altLang="en-US" smtClean="0"/>
              <a:t>年　</a:t>
            </a:r>
            <a:r>
              <a:rPr lang="en-US" altLang="ja-JP" smtClean="0"/>
              <a:t>7.3</a:t>
            </a:r>
            <a:r>
              <a:rPr lang="ja-JP" altLang="en-US" smtClean="0"/>
              <a:t>％）</a:t>
            </a:r>
            <a:endParaRPr lang="en-US" altLang="ja-JP" smtClean="0"/>
          </a:p>
          <a:p>
            <a:pPr eaLnBrk="1" hangingPunct="1">
              <a:buFontTx/>
              <a:buNone/>
            </a:pPr>
            <a:endParaRPr lang="en-US" altLang="ja-JP" smtClean="0"/>
          </a:p>
          <a:p>
            <a:pPr eaLnBrk="1" hangingPunct="1">
              <a:buFontTx/>
              <a:buNone/>
            </a:pPr>
            <a:r>
              <a:rPr lang="ja-JP" altLang="en-US" smtClean="0"/>
              <a:t>港人治港→外交と国防を除く</a:t>
            </a:r>
            <a:r>
              <a:rPr lang="ja-JP" altLang="en-US" smtClean="0">
                <a:solidFill>
                  <a:schemeClr val="accent2"/>
                </a:solidFill>
              </a:rPr>
              <a:t>高度な</a:t>
            </a:r>
            <a:r>
              <a:rPr lang="ja-JP" altLang="en-US" smtClean="0"/>
              <a:t>自治権</a:t>
            </a:r>
          </a:p>
          <a:p>
            <a:pPr eaLnBrk="1" hangingPunct="1">
              <a:buFontTx/>
              <a:buNone/>
            </a:pPr>
            <a:endParaRPr lang="en-US" altLang="ja-JP" smtClean="0"/>
          </a:p>
        </p:txBody>
      </p:sp>
    </p:spTree>
    <p:extLst>
      <p:ext uri="{BB962C8B-B14F-4D97-AF65-F5344CB8AC3E}">
        <p14:creationId xmlns:p14="http://schemas.microsoft.com/office/powerpoint/2010/main" val="421353286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1981200" y="274638"/>
            <a:ext cx="8229600" cy="633412"/>
          </a:xfrm>
        </p:spPr>
        <p:txBody>
          <a:bodyPr>
            <a:normAutofit fontScale="90000"/>
          </a:bodyPr>
          <a:lstStyle/>
          <a:p>
            <a:pPr eaLnBrk="1" hangingPunct="1"/>
            <a:r>
              <a:rPr lang="ja-JP" altLang="en-US" sz="4000"/>
              <a:t>返還後</a:t>
            </a:r>
          </a:p>
        </p:txBody>
      </p:sp>
      <p:sp>
        <p:nvSpPr>
          <p:cNvPr id="11267" name="Rectangle 3"/>
          <p:cNvSpPr>
            <a:spLocks noGrp="1" noChangeArrowheads="1"/>
          </p:cNvSpPr>
          <p:nvPr>
            <p:ph type="body" idx="1"/>
          </p:nvPr>
        </p:nvSpPr>
        <p:spPr>
          <a:xfrm>
            <a:off x="1981200" y="1052513"/>
            <a:ext cx="8229600" cy="5073650"/>
          </a:xfrm>
        </p:spPr>
        <p:txBody>
          <a:bodyPr/>
          <a:lstStyle/>
          <a:p>
            <a:pPr eaLnBrk="1" hangingPunct="1">
              <a:lnSpc>
                <a:spcPct val="90000"/>
              </a:lnSpc>
              <a:buFontTx/>
              <a:buNone/>
            </a:pPr>
            <a:r>
              <a:rPr lang="ja-JP" altLang="en-US" smtClean="0"/>
              <a:t>初代行政長官　董建華（親中派によって選出）</a:t>
            </a:r>
          </a:p>
          <a:p>
            <a:pPr eaLnBrk="1" hangingPunct="1">
              <a:lnSpc>
                <a:spcPct val="90000"/>
              </a:lnSpc>
              <a:buFontTx/>
              <a:buNone/>
            </a:pPr>
            <a:r>
              <a:rPr lang="ja-JP" altLang="en-US" smtClean="0"/>
              <a:t>曽蔭権（選挙委員会委員によって選出）</a:t>
            </a:r>
          </a:p>
          <a:p>
            <a:pPr eaLnBrk="1" hangingPunct="1">
              <a:lnSpc>
                <a:spcPct val="90000"/>
              </a:lnSpc>
              <a:buFontTx/>
              <a:buNone/>
            </a:pPr>
            <a:r>
              <a:rPr lang="en-US" altLang="ja-JP" smtClean="0"/>
              <a:t>2012</a:t>
            </a:r>
            <a:r>
              <a:rPr lang="ja-JP" altLang="en-US" smtClean="0"/>
              <a:t>年</a:t>
            </a:r>
            <a:r>
              <a:rPr lang="en-US" altLang="ja-JP" smtClean="0"/>
              <a:t>7</a:t>
            </a:r>
            <a:r>
              <a:rPr lang="ja-JP" altLang="en-US" smtClean="0"/>
              <a:t>月より梁振英→</a:t>
            </a:r>
            <a:r>
              <a:rPr lang="en-US" altLang="ja-JP" smtClean="0"/>
              <a:t>17</a:t>
            </a:r>
            <a:r>
              <a:rPr lang="ja-JP" altLang="en-US" smtClean="0"/>
              <a:t>年より普通選挙</a:t>
            </a:r>
            <a:endParaRPr lang="en-US" altLang="ja-JP" smtClean="0"/>
          </a:p>
          <a:p>
            <a:pPr eaLnBrk="1" hangingPunct="1">
              <a:lnSpc>
                <a:spcPct val="90000"/>
              </a:lnSpc>
              <a:buFontTx/>
              <a:buNone/>
            </a:pPr>
            <a:r>
              <a:rPr lang="en-US" altLang="ja-JP" smtClean="0"/>
              <a:t> </a:t>
            </a:r>
            <a:r>
              <a:rPr lang="ja-JP" altLang="en-US" smtClean="0"/>
              <a:t>→中国認めず</a:t>
            </a:r>
          </a:p>
          <a:p>
            <a:pPr eaLnBrk="1" hangingPunct="1">
              <a:lnSpc>
                <a:spcPct val="90000"/>
              </a:lnSpc>
              <a:buFontTx/>
              <a:buNone/>
            </a:pPr>
            <a:r>
              <a:rPr lang="ja-JP" altLang="en-US" smtClean="0"/>
              <a:t>小さな政府と福祉要求</a:t>
            </a:r>
            <a:endParaRPr lang="en-US" altLang="ja-JP" smtClean="0"/>
          </a:p>
          <a:p>
            <a:pPr eaLnBrk="1" hangingPunct="1">
              <a:lnSpc>
                <a:spcPct val="90000"/>
              </a:lnSpc>
              <a:buFontTx/>
              <a:buNone/>
            </a:pPr>
            <a:r>
              <a:rPr lang="ja-JP" altLang="en-US" smtClean="0"/>
              <a:t>国家安全法が中国で成立（</a:t>
            </a:r>
            <a:r>
              <a:rPr lang="en-US" altLang="ja-JP" smtClean="0"/>
              <a:t>2015</a:t>
            </a:r>
            <a:r>
              <a:rPr lang="ja-JP" altLang="en-US" smtClean="0"/>
              <a:t>年）</a:t>
            </a:r>
          </a:p>
          <a:p>
            <a:pPr eaLnBrk="1" hangingPunct="1">
              <a:buFontTx/>
              <a:buNone/>
            </a:pPr>
            <a:endParaRPr lang="ja-JP" altLang="en-US" smtClean="0"/>
          </a:p>
        </p:txBody>
      </p:sp>
    </p:spTree>
    <p:extLst>
      <p:ext uri="{BB962C8B-B14F-4D97-AF65-F5344CB8AC3E}">
        <p14:creationId xmlns:p14="http://schemas.microsoft.com/office/powerpoint/2010/main" val="67356002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xfrm>
            <a:off x="1981200" y="274639"/>
            <a:ext cx="8229600" cy="561975"/>
          </a:xfrm>
        </p:spPr>
        <p:txBody>
          <a:bodyPr/>
          <a:lstStyle/>
          <a:p>
            <a:pPr eaLnBrk="1" hangingPunct="1"/>
            <a:r>
              <a:rPr lang="ja-JP" altLang="en-US" sz="3200"/>
              <a:t>物流センター・金融センターとしての役割</a:t>
            </a:r>
          </a:p>
        </p:txBody>
      </p:sp>
      <p:sp>
        <p:nvSpPr>
          <p:cNvPr id="12291" name="Rectangle 3"/>
          <p:cNvSpPr>
            <a:spLocks noGrp="1" noChangeArrowheads="1"/>
          </p:cNvSpPr>
          <p:nvPr>
            <p:ph type="body" idx="1"/>
          </p:nvPr>
        </p:nvSpPr>
        <p:spPr>
          <a:xfrm>
            <a:off x="1981200" y="981075"/>
            <a:ext cx="8229600" cy="5145088"/>
          </a:xfrm>
        </p:spPr>
        <p:txBody>
          <a:bodyPr/>
          <a:lstStyle/>
          <a:p>
            <a:pPr eaLnBrk="1" hangingPunct="1">
              <a:buFontTx/>
              <a:buNone/>
            </a:pPr>
            <a:r>
              <a:rPr lang="ja-JP" altLang="en-US" smtClean="0"/>
              <a:t>コンテナ取扱量～</a:t>
            </a:r>
            <a:r>
              <a:rPr lang="en-US" altLang="ja-JP" smtClean="0"/>
              <a:t>07</a:t>
            </a:r>
            <a:r>
              <a:rPr lang="ja-JP" altLang="en-US" smtClean="0"/>
              <a:t>年に香港は上海に追い越される</a:t>
            </a:r>
          </a:p>
          <a:p>
            <a:pPr eaLnBrk="1" hangingPunct="1">
              <a:buFontTx/>
              <a:buNone/>
            </a:pPr>
            <a:r>
              <a:rPr lang="ja-JP" altLang="en-US" smtClean="0"/>
              <a:t>（中国の港湾・空港の整備で香港に翳り）</a:t>
            </a:r>
          </a:p>
          <a:p>
            <a:pPr eaLnBrk="1" hangingPunct="1">
              <a:buFontTx/>
              <a:buNone/>
            </a:pPr>
            <a:r>
              <a:rPr lang="ja-JP" altLang="en-US" smtClean="0"/>
              <a:t>華南の物流ハブに～高速道路網の建設</a:t>
            </a:r>
          </a:p>
          <a:p>
            <a:pPr eaLnBrk="1" hangingPunct="1">
              <a:buFontTx/>
              <a:buNone/>
            </a:pPr>
            <a:r>
              <a:rPr lang="ja-JP" altLang="en-US" smtClean="0">
                <a:solidFill>
                  <a:schemeClr val="accent2"/>
                </a:solidFill>
              </a:rPr>
              <a:t>金融センター</a:t>
            </a:r>
            <a:r>
              <a:rPr lang="ja-JP" altLang="en-US" smtClean="0"/>
              <a:t>～ソフト面では上海より優位</a:t>
            </a:r>
          </a:p>
          <a:p>
            <a:pPr eaLnBrk="1" hangingPunct="1">
              <a:buFontTx/>
              <a:buNone/>
            </a:pPr>
            <a:r>
              <a:rPr lang="ja-JP" altLang="en-US" smtClean="0"/>
              <a:t>内外資本取引が完全に自由</a:t>
            </a:r>
          </a:p>
          <a:p>
            <a:pPr eaLnBrk="1" hangingPunct="1">
              <a:buFontTx/>
              <a:buNone/>
            </a:pPr>
            <a:r>
              <a:rPr lang="ja-JP" altLang="en-US" smtClean="0"/>
              <a:t>香港㌦は米㌦の裏付け</a:t>
            </a:r>
          </a:p>
          <a:p>
            <a:pPr eaLnBrk="1" hangingPunct="1">
              <a:buFontTx/>
              <a:buNone/>
            </a:pPr>
            <a:r>
              <a:rPr lang="ja-JP" altLang="en-US" smtClean="0"/>
              <a:t>中国企業の香港市場での上場～国際市場での評価をうける（トレーニング）</a:t>
            </a:r>
            <a:endParaRPr lang="ja-JP" altLang="en-US" smtClean="0">
              <a:solidFill>
                <a:schemeClr val="accent2"/>
              </a:solidFill>
            </a:endParaRPr>
          </a:p>
        </p:txBody>
      </p:sp>
    </p:spTree>
    <p:extLst>
      <p:ext uri="{BB962C8B-B14F-4D97-AF65-F5344CB8AC3E}">
        <p14:creationId xmlns:p14="http://schemas.microsoft.com/office/powerpoint/2010/main" val="228301955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タイトル 1"/>
          <p:cNvSpPr>
            <a:spLocks noGrp="1"/>
          </p:cNvSpPr>
          <p:nvPr>
            <p:ph type="title"/>
          </p:nvPr>
        </p:nvSpPr>
        <p:spPr>
          <a:xfrm>
            <a:off x="1981200" y="274639"/>
            <a:ext cx="8229600" cy="922337"/>
          </a:xfrm>
        </p:spPr>
        <p:txBody>
          <a:bodyPr/>
          <a:lstStyle/>
          <a:p>
            <a:r>
              <a:rPr lang="ja-JP" altLang="en-US" smtClean="0"/>
              <a:t>コンテナ取扱量</a:t>
            </a:r>
            <a:r>
              <a:rPr lang="en-US" altLang="ja-JP" smtClean="0"/>
              <a:t>(2013</a:t>
            </a:r>
            <a:r>
              <a:rPr lang="ja-JP" altLang="en-US" smtClean="0"/>
              <a:t>年、</a:t>
            </a:r>
            <a:r>
              <a:rPr lang="en-US" altLang="ja-JP" smtClean="0"/>
              <a:t>TEU)</a:t>
            </a:r>
            <a:endParaRPr lang="zh-CN" altLang="en-US" smtClean="0"/>
          </a:p>
        </p:txBody>
      </p:sp>
      <p:graphicFrame>
        <p:nvGraphicFramePr>
          <p:cNvPr id="4" name="コンテンツ プレースホルダー 3"/>
          <p:cNvGraphicFramePr>
            <a:graphicFrameLocks noGrp="1"/>
          </p:cNvGraphicFramePr>
          <p:nvPr>
            <p:ph idx="1"/>
          </p:nvPr>
        </p:nvGraphicFramePr>
        <p:xfrm>
          <a:off x="2855914" y="1557338"/>
          <a:ext cx="6696075" cy="5238756"/>
        </p:xfrm>
        <a:graphic>
          <a:graphicData uri="http://schemas.openxmlformats.org/drawingml/2006/table">
            <a:tbl>
              <a:tblPr/>
              <a:tblGrid>
                <a:gridCol w="1079500"/>
                <a:gridCol w="2716212"/>
                <a:gridCol w="2900363"/>
              </a:tblGrid>
              <a:tr h="436563">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1" lang="zh-CN" altLang="en-US" sz="2800" b="0" i="0" u="none" strike="noStrike" cap="none" normalizeH="0" baseline="0" smtClean="0">
                          <a:ln>
                            <a:noFill/>
                          </a:ln>
                          <a:solidFill>
                            <a:srgbClr val="000000"/>
                          </a:solidFill>
                          <a:effectLst/>
                          <a:latin typeface="Arial" panose="020B0604020202020204" pitchFamily="34" charset="0"/>
                          <a:ea typeface="ＭＳ Ｐゴシック" panose="020B0600070205080204" pitchFamily="50" charset="-128"/>
                        </a:rPr>
                        <a:t>　</a:t>
                      </a:r>
                      <a:endParaRPr kumimoji="1" lang="zh-CN" altLang="en-US" sz="2800" b="0" i="0" u="none" strike="noStrike" cap="none" normalizeH="0" baseline="0" smtClean="0">
                        <a:ln>
                          <a:noFill/>
                        </a:ln>
                        <a:solidFill>
                          <a:srgbClr val="000000"/>
                        </a:solidFill>
                        <a:effectLst/>
                        <a:latin typeface="宋体" panose="02010600030101010101" pitchFamily="2" charset="-122"/>
                        <a:ea typeface="宋体" panose="02010600030101010101" pitchFamily="2" charset="-122"/>
                      </a:endParaRPr>
                    </a:p>
                  </a:txBody>
                  <a:tcPr marL="9524" marR="9524" marT="9523"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3F9FA"/>
                    </a:solid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1" lang="zh-CN" altLang="en-US" sz="2800" b="0" i="0" u="none" strike="noStrike" cap="none" normalizeH="0" baseline="0" smtClean="0">
                          <a:ln>
                            <a:noFill/>
                          </a:ln>
                          <a:solidFill>
                            <a:srgbClr val="000000"/>
                          </a:solidFill>
                          <a:effectLst/>
                          <a:latin typeface="Arial" panose="020B0604020202020204" pitchFamily="34" charset="0"/>
                          <a:ea typeface="ＭＳ Ｐゴシック" panose="020B0600070205080204" pitchFamily="50" charset="-128"/>
                        </a:rPr>
                        <a:t>港湾名</a:t>
                      </a:r>
                      <a:endParaRPr kumimoji="1" lang="zh-CN" altLang="en-US" sz="2800" b="0" i="0" u="none" strike="noStrike" cap="none" normalizeH="0" baseline="0" smtClean="0">
                        <a:ln>
                          <a:noFill/>
                        </a:ln>
                        <a:solidFill>
                          <a:srgbClr val="000000"/>
                        </a:solidFill>
                        <a:effectLst/>
                        <a:latin typeface="宋体" panose="02010600030101010101" pitchFamily="2" charset="-122"/>
                        <a:ea typeface="宋体" panose="02010600030101010101" pitchFamily="2" charset="-122"/>
                      </a:endParaRPr>
                    </a:p>
                  </a:txBody>
                  <a:tcPr marL="9524" marR="9524" marT="9523"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3F9FA"/>
                    </a:solid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1" lang="zh-CN" altLang="en-US" sz="2800" b="0" i="0" u="none" strike="noStrike" cap="none" normalizeH="0" baseline="0" smtClean="0">
                          <a:ln>
                            <a:noFill/>
                          </a:ln>
                          <a:solidFill>
                            <a:srgbClr val="000000"/>
                          </a:solidFill>
                          <a:effectLst/>
                          <a:latin typeface="Arial" panose="020B0604020202020204" pitchFamily="34" charset="0"/>
                          <a:ea typeface="ＭＳ Ｐゴシック" panose="020B0600070205080204" pitchFamily="50" charset="-128"/>
                        </a:rPr>
                        <a:t>取扱量（</a:t>
                      </a:r>
                      <a:r>
                        <a:rPr kumimoji="1" lang="en-US" altLang="zh-CN" sz="2800" b="0" i="0" u="none" strike="noStrike" cap="none" normalizeH="0" baseline="0" smtClean="0">
                          <a:ln>
                            <a:noFill/>
                          </a:ln>
                          <a:solidFill>
                            <a:srgbClr val="000000"/>
                          </a:solidFill>
                          <a:effectLst/>
                          <a:latin typeface="Arial" panose="020B0604020202020204" pitchFamily="34" charset="0"/>
                          <a:ea typeface="ＭＳ Ｐゴシック" panose="020B0600070205080204" pitchFamily="50" charset="-128"/>
                        </a:rPr>
                        <a:t>TEU)</a:t>
                      </a:r>
                      <a:endParaRPr kumimoji="1" lang="en-US" altLang="zh-CN" sz="2800" b="0" i="0" u="none" strike="noStrike" cap="none" normalizeH="0" baseline="0" smtClean="0">
                        <a:ln>
                          <a:noFill/>
                        </a:ln>
                        <a:solidFill>
                          <a:srgbClr val="000000"/>
                        </a:solidFill>
                        <a:effectLst/>
                        <a:latin typeface="宋体" panose="02010600030101010101" pitchFamily="2" charset="-122"/>
                        <a:ea typeface="宋体" panose="02010600030101010101" pitchFamily="2" charset="-122"/>
                      </a:endParaRPr>
                    </a:p>
                  </a:txBody>
                  <a:tcPr marL="9524" marR="9524" marT="9523"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3F9FA"/>
                    </a:solidFill>
                  </a:tcPr>
                </a:tc>
              </a:tr>
              <a:tr h="436563">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1" lang="en-US" altLang="zh-CN" sz="2800" b="0" i="0" u="none" strike="noStrike" cap="none" normalizeH="0" baseline="0" smtClean="0">
                          <a:ln>
                            <a:noFill/>
                          </a:ln>
                          <a:solidFill>
                            <a:srgbClr val="000000"/>
                          </a:solidFill>
                          <a:effectLst/>
                          <a:latin typeface="Arial" panose="020B0604020202020204" pitchFamily="34" charset="0"/>
                          <a:ea typeface="ＭＳ Ｐゴシック" panose="020B0600070205080204" pitchFamily="50" charset="-128"/>
                        </a:rPr>
                        <a:t>1</a:t>
                      </a:r>
                      <a:endParaRPr kumimoji="1" lang="en-US" altLang="zh-CN" sz="2800" b="0" i="0" u="none" strike="noStrike" cap="none" normalizeH="0" baseline="0" smtClean="0">
                        <a:ln>
                          <a:noFill/>
                        </a:ln>
                        <a:solidFill>
                          <a:srgbClr val="000000"/>
                        </a:solidFill>
                        <a:effectLst/>
                        <a:latin typeface="宋体" panose="02010600030101010101" pitchFamily="2" charset="-122"/>
                        <a:ea typeface="宋体" panose="02010600030101010101" pitchFamily="2" charset="-122"/>
                      </a:endParaRPr>
                    </a:p>
                  </a:txBody>
                  <a:tcPr marL="9524" marR="9524" marT="9523"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3F9FA"/>
                    </a:solid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1" lang="zh-CN" altLang="en-US" sz="2800" b="0" i="0" u="none" strike="noStrike" cap="none" normalizeH="0" baseline="0" smtClean="0">
                          <a:ln>
                            <a:noFill/>
                          </a:ln>
                          <a:solidFill>
                            <a:srgbClr val="000000"/>
                          </a:solidFill>
                          <a:effectLst/>
                          <a:latin typeface="Arial" panose="020B0604020202020204" pitchFamily="34" charset="0"/>
                          <a:ea typeface="ＭＳ Ｐゴシック" panose="020B0600070205080204" pitchFamily="50" charset="-128"/>
                        </a:rPr>
                        <a:t>上海（中国）</a:t>
                      </a:r>
                      <a:endParaRPr kumimoji="1" lang="zh-CN" altLang="en-US" sz="2800" b="0" i="0" u="none" strike="noStrike" cap="none" normalizeH="0" baseline="0" smtClean="0">
                        <a:ln>
                          <a:noFill/>
                        </a:ln>
                        <a:solidFill>
                          <a:srgbClr val="000000"/>
                        </a:solidFill>
                        <a:effectLst/>
                        <a:latin typeface="宋体" panose="02010600030101010101" pitchFamily="2" charset="-122"/>
                        <a:ea typeface="宋体" panose="02010600030101010101" pitchFamily="2" charset="-122"/>
                      </a:endParaRPr>
                    </a:p>
                  </a:txBody>
                  <a:tcPr marL="9524" marR="9524" marT="9523"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3F9FA"/>
                    </a:solid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1" lang="zh-CN" altLang="en-US" sz="2800" b="0" i="0" u="none" strike="noStrike" cap="none" normalizeH="0" baseline="0" smtClean="0">
                          <a:ln>
                            <a:noFill/>
                          </a:ln>
                          <a:solidFill>
                            <a:srgbClr val="000000"/>
                          </a:solidFill>
                          <a:effectLst/>
                          <a:latin typeface="Arial" panose="020B0604020202020204" pitchFamily="34" charset="0"/>
                          <a:ea typeface="ＭＳ Ｐゴシック" panose="020B0600070205080204" pitchFamily="50" charset="-128"/>
                        </a:rPr>
                        <a:t>  </a:t>
                      </a:r>
                      <a:r>
                        <a:rPr kumimoji="1" lang="en-US" altLang="zh-CN" sz="2800" b="0" i="0" u="none" strike="noStrike" cap="none" normalizeH="0" baseline="0" smtClean="0">
                          <a:ln>
                            <a:noFill/>
                          </a:ln>
                          <a:solidFill>
                            <a:srgbClr val="000000"/>
                          </a:solidFill>
                          <a:effectLst/>
                          <a:latin typeface="Arial" panose="020B0604020202020204" pitchFamily="34" charset="0"/>
                          <a:ea typeface="ＭＳ Ｐゴシック" panose="020B0600070205080204" pitchFamily="50" charset="-128"/>
                        </a:rPr>
                        <a:t>33,639,500 </a:t>
                      </a:r>
                      <a:endParaRPr kumimoji="1" lang="en-US" altLang="zh-CN" sz="2800" b="0" i="0" u="none" strike="noStrike" cap="none" normalizeH="0" baseline="0" smtClean="0">
                        <a:ln>
                          <a:noFill/>
                        </a:ln>
                        <a:solidFill>
                          <a:srgbClr val="000000"/>
                        </a:solidFill>
                        <a:effectLst/>
                        <a:latin typeface="宋体" panose="02010600030101010101" pitchFamily="2" charset="-122"/>
                        <a:ea typeface="宋体" panose="02010600030101010101" pitchFamily="2" charset="-122"/>
                      </a:endParaRPr>
                    </a:p>
                  </a:txBody>
                  <a:tcPr marL="9524" marR="9524" marT="9523"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3F9FA"/>
                    </a:solidFill>
                  </a:tcPr>
                </a:tc>
              </a:tr>
              <a:tr h="436563">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1" lang="en-US" altLang="zh-CN" sz="2800" b="0" i="0" u="none" strike="noStrike" cap="none" normalizeH="0" baseline="0" smtClean="0">
                          <a:ln>
                            <a:noFill/>
                          </a:ln>
                          <a:solidFill>
                            <a:srgbClr val="000000"/>
                          </a:solidFill>
                          <a:effectLst/>
                          <a:latin typeface="Arial" panose="020B0604020202020204" pitchFamily="34" charset="0"/>
                          <a:ea typeface="ＭＳ Ｐゴシック" panose="020B0600070205080204" pitchFamily="50" charset="-128"/>
                        </a:rPr>
                        <a:t>2</a:t>
                      </a:r>
                      <a:endParaRPr kumimoji="1" lang="en-US" altLang="zh-CN" sz="2800" b="0" i="0" u="none" strike="noStrike" cap="none" normalizeH="0" baseline="0" smtClean="0">
                        <a:ln>
                          <a:noFill/>
                        </a:ln>
                        <a:solidFill>
                          <a:srgbClr val="000000"/>
                        </a:solidFill>
                        <a:effectLst/>
                        <a:latin typeface="宋体" panose="02010600030101010101" pitchFamily="2" charset="-122"/>
                        <a:ea typeface="宋体" panose="02010600030101010101" pitchFamily="2" charset="-122"/>
                      </a:endParaRPr>
                    </a:p>
                  </a:txBody>
                  <a:tcPr marL="9524" marR="9524" marT="9523"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3F9FA"/>
                    </a:solid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1" lang="ja-JP" altLang="en-US" sz="2800" b="0" i="0" u="none" strike="noStrike" cap="none" normalizeH="0" baseline="0" smtClean="0">
                          <a:ln>
                            <a:noFill/>
                          </a:ln>
                          <a:solidFill>
                            <a:srgbClr val="000000"/>
                          </a:solidFill>
                          <a:effectLst/>
                          <a:latin typeface="Arial" panose="020B0604020202020204" pitchFamily="34" charset="0"/>
                          <a:ea typeface="ＭＳ Ｐゴシック" panose="020B0600070205080204" pitchFamily="50" charset="-128"/>
                        </a:rPr>
                        <a:t>シンガポール</a:t>
                      </a:r>
                      <a:endParaRPr kumimoji="1" lang="ja-JP" altLang="en-US" sz="2800" b="0" i="0" u="none" strike="noStrike" cap="none" normalizeH="0" baseline="0" smtClean="0">
                        <a:ln>
                          <a:noFill/>
                        </a:ln>
                        <a:solidFill>
                          <a:srgbClr val="000000"/>
                        </a:solidFill>
                        <a:effectLst/>
                        <a:latin typeface="宋体" panose="02010600030101010101" pitchFamily="2" charset="-122"/>
                        <a:ea typeface="宋体" panose="02010600030101010101" pitchFamily="2" charset="-122"/>
                      </a:endParaRPr>
                    </a:p>
                  </a:txBody>
                  <a:tcPr marL="9524" marR="9524" marT="9523"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3F9FA"/>
                    </a:solid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1" lang="zh-CN" altLang="en-US" sz="2800" b="0" i="0" u="none" strike="noStrike" cap="none" normalizeH="0" baseline="0" smtClean="0">
                          <a:ln>
                            <a:noFill/>
                          </a:ln>
                          <a:solidFill>
                            <a:srgbClr val="000000"/>
                          </a:solidFill>
                          <a:effectLst/>
                          <a:latin typeface="Arial" panose="020B0604020202020204" pitchFamily="34" charset="0"/>
                          <a:ea typeface="ＭＳ Ｐゴシック" panose="020B0600070205080204" pitchFamily="50" charset="-128"/>
                        </a:rPr>
                        <a:t>  </a:t>
                      </a:r>
                      <a:r>
                        <a:rPr kumimoji="1" lang="en-US" altLang="zh-CN" sz="2800" b="0" i="0" u="none" strike="noStrike" cap="none" normalizeH="0" baseline="0" smtClean="0">
                          <a:ln>
                            <a:noFill/>
                          </a:ln>
                          <a:solidFill>
                            <a:srgbClr val="000000"/>
                          </a:solidFill>
                          <a:effectLst/>
                          <a:latin typeface="Arial" panose="020B0604020202020204" pitchFamily="34" charset="0"/>
                          <a:ea typeface="ＭＳ Ｐゴシック" panose="020B0600070205080204" pitchFamily="50" charset="-128"/>
                        </a:rPr>
                        <a:t>32,578,300 </a:t>
                      </a:r>
                      <a:endParaRPr kumimoji="1" lang="en-US" altLang="zh-CN" sz="2800" b="0" i="0" u="none" strike="noStrike" cap="none" normalizeH="0" baseline="0" smtClean="0">
                        <a:ln>
                          <a:noFill/>
                        </a:ln>
                        <a:solidFill>
                          <a:srgbClr val="000000"/>
                        </a:solidFill>
                        <a:effectLst/>
                        <a:latin typeface="宋体" panose="02010600030101010101" pitchFamily="2" charset="-122"/>
                        <a:ea typeface="宋体" panose="02010600030101010101" pitchFamily="2" charset="-122"/>
                      </a:endParaRPr>
                    </a:p>
                  </a:txBody>
                  <a:tcPr marL="9524" marR="9524" marT="9523"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3F9FA"/>
                    </a:solidFill>
                  </a:tcPr>
                </a:tc>
              </a:tr>
              <a:tr h="436563">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1" lang="en-US" altLang="zh-CN" sz="2800" b="0" i="0" u="none" strike="noStrike" cap="none" normalizeH="0" baseline="0" smtClean="0">
                          <a:ln>
                            <a:noFill/>
                          </a:ln>
                          <a:solidFill>
                            <a:srgbClr val="000000"/>
                          </a:solidFill>
                          <a:effectLst/>
                          <a:latin typeface="Arial" panose="020B0604020202020204" pitchFamily="34" charset="0"/>
                          <a:ea typeface="ＭＳ Ｐゴシック" panose="020B0600070205080204" pitchFamily="50" charset="-128"/>
                        </a:rPr>
                        <a:t>3</a:t>
                      </a:r>
                      <a:endParaRPr kumimoji="1" lang="en-US" altLang="zh-CN" sz="2800" b="0" i="0" u="none" strike="noStrike" cap="none" normalizeH="0" baseline="0" smtClean="0">
                        <a:ln>
                          <a:noFill/>
                        </a:ln>
                        <a:solidFill>
                          <a:srgbClr val="000000"/>
                        </a:solidFill>
                        <a:effectLst/>
                        <a:latin typeface="宋体" panose="02010600030101010101" pitchFamily="2" charset="-122"/>
                        <a:ea typeface="宋体" panose="02010600030101010101" pitchFamily="2" charset="-122"/>
                      </a:endParaRPr>
                    </a:p>
                  </a:txBody>
                  <a:tcPr marL="9524" marR="9524" marT="9523"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3F9FA"/>
                    </a:solid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1" lang="zh-CN" altLang="en-US" sz="2800" b="0" i="0" u="none" strike="noStrike" cap="none" normalizeH="0" baseline="0" smtClean="0">
                          <a:ln>
                            <a:noFill/>
                          </a:ln>
                          <a:solidFill>
                            <a:srgbClr val="000000"/>
                          </a:solidFill>
                          <a:effectLst/>
                          <a:latin typeface="Arial" panose="020B0604020202020204" pitchFamily="34" charset="0"/>
                          <a:ea typeface="ＭＳ Ｐゴシック" panose="020B0600070205080204" pitchFamily="50" charset="-128"/>
                        </a:rPr>
                        <a:t>深圳（中国）</a:t>
                      </a:r>
                      <a:endParaRPr kumimoji="1" lang="zh-CN" altLang="en-US" sz="2800" b="0" i="0" u="none" strike="noStrike" cap="none" normalizeH="0" baseline="0" smtClean="0">
                        <a:ln>
                          <a:noFill/>
                        </a:ln>
                        <a:solidFill>
                          <a:srgbClr val="000000"/>
                        </a:solidFill>
                        <a:effectLst/>
                        <a:latin typeface="宋体" panose="02010600030101010101" pitchFamily="2" charset="-122"/>
                        <a:ea typeface="宋体" panose="02010600030101010101" pitchFamily="2" charset="-122"/>
                      </a:endParaRPr>
                    </a:p>
                  </a:txBody>
                  <a:tcPr marL="9524" marR="9524" marT="9523"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3F9FA"/>
                    </a:solid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1" lang="zh-CN" altLang="en-US" sz="2800" b="0" i="0" u="none" strike="noStrike" cap="none" normalizeH="0" baseline="0" smtClean="0">
                          <a:ln>
                            <a:noFill/>
                          </a:ln>
                          <a:solidFill>
                            <a:srgbClr val="000000"/>
                          </a:solidFill>
                          <a:effectLst/>
                          <a:latin typeface="Arial" panose="020B0604020202020204" pitchFamily="34" charset="0"/>
                          <a:ea typeface="ＭＳ Ｐゴシック" panose="020B0600070205080204" pitchFamily="50" charset="-128"/>
                        </a:rPr>
                        <a:t>  </a:t>
                      </a:r>
                      <a:r>
                        <a:rPr kumimoji="1" lang="en-US" altLang="zh-CN" sz="2800" b="0" i="0" u="none" strike="noStrike" cap="none" normalizeH="0" baseline="0" smtClean="0">
                          <a:ln>
                            <a:noFill/>
                          </a:ln>
                          <a:solidFill>
                            <a:srgbClr val="000000"/>
                          </a:solidFill>
                          <a:effectLst/>
                          <a:latin typeface="Arial" panose="020B0604020202020204" pitchFamily="34" charset="0"/>
                          <a:ea typeface="ＭＳ Ｐゴシック" panose="020B0600070205080204" pitchFamily="50" charset="-128"/>
                        </a:rPr>
                        <a:t>23,278,000 </a:t>
                      </a:r>
                      <a:endParaRPr kumimoji="1" lang="en-US" altLang="zh-CN" sz="2800" b="0" i="0" u="none" strike="noStrike" cap="none" normalizeH="0" baseline="0" smtClean="0">
                        <a:ln>
                          <a:noFill/>
                        </a:ln>
                        <a:solidFill>
                          <a:srgbClr val="000000"/>
                        </a:solidFill>
                        <a:effectLst/>
                        <a:latin typeface="宋体" panose="02010600030101010101" pitchFamily="2" charset="-122"/>
                        <a:ea typeface="宋体" panose="02010600030101010101" pitchFamily="2" charset="-122"/>
                      </a:endParaRPr>
                    </a:p>
                  </a:txBody>
                  <a:tcPr marL="9524" marR="9524" marT="9523"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3F9FA"/>
                    </a:solidFill>
                  </a:tcPr>
                </a:tc>
              </a:tr>
              <a:tr h="436563">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1" lang="en-US" altLang="zh-CN" sz="2800" b="0" i="0" u="none" strike="noStrike" cap="none" normalizeH="0" baseline="0" smtClean="0">
                          <a:ln>
                            <a:noFill/>
                          </a:ln>
                          <a:solidFill>
                            <a:srgbClr val="000000"/>
                          </a:solidFill>
                          <a:effectLst/>
                          <a:latin typeface="Arial" panose="020B0604020202020204" pitchFamily="34" charset="0"/>
                          <a:ea typeface="ＭＳ Ｐゴシック" panose="020B0600070205080204" pitchFamily="50" charset="-128"/>
                        </a:rPr>
                        <a:t>4</a:t>
                      </a:r>
                      <a:endParaRPr kumimoji="1" lang="en-US" altLang="zh-CN" sz="2800" b="0" i="0" u="none" strike="noStrike" cap="none" normalizeH="0" baseline="0" smtClean="0">
                        <a:ln>
                          <a:noFill/>
                        </a:ln>
                        <a:solidFill>
                          <a:srgbClr val="000000"/>
                        </a:solidFill>
                        <a:effectLst/>
                        <a:latin typeface="宋体" panose="02010600030101010101" pitchFamily="2" charset="-122"/>
                        <a:ea typeface="宋体" panose="02010600030101010101" pitchFamily="2" charset="-122"/>
                      </a:endParaRPr>
                    </a:p>
                  </a:txBody>
                  <a:tcPr marL="9524" marR="9524" marT="9523"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3F9FA"/>
                    </a:solid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1" lang="zh-CN" altLang="en-US" sz="2800" b="0" i="0" u="none" strike="noStrike" cap="none" normalizeH="0" baseline="0" smtClean="0">
                          <a:ln>
                            <a:noFill/>
                          </a:ln>
                          <a:solidFill>
                            <a:srgbClr val="000000"/>
                          </a:solidFill>
                          <a:effectLst/>
                          <a:latin typeface="Arial" panose="020B0604020202020204" pitchFamily="34" charset="0"/>
                          <a:ea typeface="ＭＳ Ｐゴシック" panose="020B0600070205080204" pitchFamily="50" charset="-128"/>
                        </a:rPr>
                        <a:t>香港</a:t>
                      </a:r>
                      <a:endParaRPr kumimoji="1" lang="zh-CN" altLang="en-US" sz="2800" b="0" i="0" u="none" strike="noStrike" cap="none" normalizeH="0" baseline="0" smtClean="0">
                        <a:ln>
                          <a:noFill/>
                        </a:ln>
                        <a:solidFill>
                          <a:srgbClr val="000000"/>
                        </a:solidFill>
                        <a:effectLst/>
                        <a:latin typeface="宋体" panose="02010600030101010101" pitchFamily="2" charset="-122"/>
                        <a:ea typeface="宋体" panose="02010600030101010101" pitchFamily="2" charset="-122"/>
                      </a:endParaRPr>
                    </a:p>
                  </a:txBody>
                  <a:tcPr marL="9524" marR="9524" marT="9523"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3F9FA"/>
                    </a:solid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1" lang="zh-CN" altLang="en-US" sz="2800" b="0" i="0" u="none" strike="noStrike" cap="none" normalizeH="0" baseline="0" smtClean="0">
                          <a:ln>
                            <a:noFill/>
                          </a:ln>
                          <a:solidFill>
                            <a:srgbClr val="000000"/>
                          </a:solidFill>
                          <a:effectLst/>
                          <a:latin typeface="Arial" panose="020B0604020202020204" pitchFamily="34" charset="0"/>
                          <a:ea typeface="ＭＳ Ｐゴシック" panose="020B0600070205080204" pitchFamily="50" charset="-128"/>
                        </a:rPr>
                        <a:t>  </a:t>
                      </a:r>
                      <a:r>
                        <a:rPr kumimoji="1" lang="en-US" altLang="zh-CN" sz="2800" b="0" i="0" u="none" strike="noStrike" cap="none" normalizeH="0" baseline="0" smtClean="0">
                          <a:ln>
                            <a:noFill/>
                          </a:ln>
                          <a:solidFill>
                            <a:srgbClr val="000000"/>
                          </a:solidFill>
                          <a:effectLst/>
                          <a:latin typeface="Arial" panose="020B0604020202020204" pitchFamily="34" charset="0"/>
                          <a:ea typeface="ＭＳ Ｐゴシック" panose="020B0600070205080204" pitchFamily="50" charset="-128"/>
                        </a:rPr>
                        <a:t>22,288,000 </a:t>
                      </a:r>
                      <a:endParaRPr kumimoji="1" lang="en-US" altLang="zh-CN" sz="2800" b="0" i="0" u="none" strike="noStrike" cap="none" normalizeH="0" baseline="0" smtClean="0">
                        <a:ln>
                          <a:noFill/>
                        </a:ln>
                        <a:solidFill>
                          <a:srgbClr val="000000"/>
                        </a:solidFill>
                        <a:effectLst/>
                        <a:latin typeface="宋体" panose="02010600030101010101" pitchFamily="2" charset="-122"/>
                        <a:ea typeface="宋体" panose="02010600030101010101" pitchFamily="2" charset="-122"/>
                      </a:endParaRPr>
                    </a:p>
                  </a:txBody>
                  <a:tcPr marL="9524" marR="9524" marT="9523"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3F9FA"/>
                    </a:solidFill>
                  </a:tcPr>
                </a:tc>
              </a:tr>
              <a:tr h="436563">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1" lang="en-US" altLang="zh-CN" sz="2800" b="0" i="0" u="none" strike="noStrike" cap="none" normalizeH="0" baseline="0" smtClean="0">
                          <a:ln>
                            <a:noFill/>
                          </a:ln>
                          <a:solidFill>
                            <a:srgbClr val="000000"/>
                          </a:solidFill>
                          <a:effectLst/>
                          <a:latin typeface="Arial" panose="020B0604020202020204" pitchFamily="34" charset="0"/>
                          <a:ea typeface="ＭＳ Ｐゴシック" panose="020B0600070205080204" pitchFamily="50" charset="-128"/>
                        </a:rPr>
                        <a:t>5</a:t>
                      </a:r>
                      <a:endParaRPr kumimoji="1" lang="en-US" altLang="zh-CN" sz="2800" b="0" i="0" u="none" strike="noStrike" cap="none" normalizeH="0" baseline="0" smtClean="0">
                        <a:ln>
                          <a:noFill/>
                        </a:ln>
                        <a:solidFill>
                          <a:srgbClr val="000000"/>
                        </a:solidFill>
                        <a:effectLst/>
                        <a:latin typeface="宋体" panose="02010600030101010101" pitchFamily="2" charset="-122"/>
                        <a:ea typeface="宋体" panose="02010600030101010101" pitchFamily="2" charset="-122"/>
                      </a:endParaRPr>
                    </a:p>
                  </a:txBody>
                  <a:tcPr marL="9524" marR="9524" marT="9523"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3F9FA"/>
                    </a:solid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1" lang="zh-CN" altLang="en-US" sz="2800" b="0" i="0" u="none" strike="noStrike" cap="none" normalizeH="0" baseline="0" smtClean="0">
                          <a:ln>
                            <a:noFill/>
                          </a:ln>
                          <a:solidFill>
                            <a:srgbClr val="000000"/>
                          </a:solidFill>
                          <a:effectLst/>
                          <a:latin typeface="Arial" panose="020B0604020202020204" pitchFamily="34" charset="0"/>
                          <a:ea typeface="ＭＳ Ｐゴシック" panose="020B0600070205080204" pitchFamily="50" charset="-128"/>
                        </a:rPr>
                        <a:t>釜山（韓国）</a:t>
                      </a:r>
                      <a:endParaRPr kumimoji="1" lang="zh-CN" altLang="en-US" sz="2800" b="0" i="0" u="none" strike="noStrike" cap="none" normalizeH="0" baseline="0" smtClean="0">
                        <a:ln>
                          <a:noFill/>
                        </a:ln>
                        <a:solidFill>
                          <a:srgbClr val="000000"/>
                        </a:solidFill>
                        <a:effectLst/>
                        <a:latin typeface="宋体" panose="02010600030101010101" pitchFamily="2" charset="-122"/>
                        <a:ea typeface="宋体" panose="02010600030101010101" pitchFamily="2" charset="-122"/>
                      </a:endParaRPr>
                    </a:p>
                  </a:txBody>
                  <a:tcPr marL="9524" marR="9524" marT="9523"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3F9FA"/>
                    </a:solid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1" lang="zh-CN" altLang="en-US" sz="2800" b="0" i="0" u="none" strike="noStrike" cap="none" normalizeH="0" baseline="0" smtClean="0">
                          <a:ln>
                            <a:noFill/>
                          </a:ln>
                          <a:solidFill>
                            <a:srgbClr val="000000"/>
                          </a:solidFill>
                          <a:effectLst/>
                          <a:latin typeface="Arial" panose="020B0604020202020204" pitchFamily="34" charset="0"/>
                          <a:ea typeface="ＭＳ Ｐゴシック" panose="020B0600070205080204" pitchFamily="50" charset="-128"/>
                        </a:rPr>
                        <a:t>  </a:t>
                      </a:r>
                      <a:r>
                        <a:rPr kumimoji="1" lang="en-US" altLang="zh-CN" sz="2800" b="0" i="0" u="none" strike="noStrike" cap="none" normalizeH="0" baseline="0" smtClean="0">
                          <a:ln>
                            <a:noFill/>
                          </a:ln>
                          <a:solidFill>
                            <a:srgbClr val="000000"/>
                          </a:solidFill>
                          <a:effectLst/>
                          <a:latin typeface="Arial" panose="020B0604020202020204" pitchFamily="34" charset="0"/>
                          <a:ea typeface="ＭＳ Ｐゴシック" panose="020B0600070205080204" pitchFamily="50" charset="-128"/>
                        </a:rPr>
                        <a:t>17,680,000 </a:t>
                      </a:r>
                      <a:endParaRPr kumimoji="1" lang="en-US" altLang="zh-CN" sz="2800" b="0" i="0" u="none" strike="noStrike" cap="none" normalizeH="0" baseline="0" smtClean="0">
                        <a:ln>
                          <a:noFill/>
                        </a:ln>
                        <a:solidFill>
                          <a:srgbClr val="000000"/>
                        </a:solidFill>
                        <a:effectLst/>
                        <a:latin typeface="宋体" panose="02010600030101010101" pitchFamily="2" charset="-122"/>
                        <a:ea typeface="宋体" panose="02010600030101010101" pitchFamily="2" charset="-122"/>
                      </a:endParaRPr>
                    </a:p>
                  </a:txBody>
                  <a:tcPr marL="9524" marR="9524" marT="9523"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3F9FA"/>
                    </a:solidFill>
                  </a:tcPr>
                </a:tc>
              </a:tr>
              <a:tr h="436563">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1" lang="en-US" altLang="zh-CN" sz="2800" b="0" i="0" u="none" strike="noStrike" cap="none" normalizeH="0" baseline="0" smtClean="0">
                          <a:ln>
                            <a:noFill/>
                          </a:ln>
                          <a:solidFill>
                            <a:srgbClr val="000000"/>
                          </a:solidFill>
                          <a:effectLst/>
                          <a:latin typeface="Arial" panose="020B0604020202020204" pitchFamily="34" charset="0"/>
                          <a:ea typeface="ＭＳ Ｐゴシック" panose="020B0600070205080204" pitchFamily="50" charset="-128"/>
                        </a:rPr>
                        <a:t>6</a:t>
                      </a:r>
                      <a:endParaRPr kumimoji="1" lang="en-US" altLang="zh-CN" sz="2800" b="0" i="0" u="none" strike="noStrike" cap="none" normalizeH="0" baseline="0" smtClean="0">
                        <a:ln>
                          <a:noFill/>
                        </a:ln>
                        <a:solidFill>
                          <a:srgbClr val="000000"/>
                        </a:solidFill>
                        <a:effectLst/>
                        <a:latin typeface="宋体" panose="02010600030101010101" pitchFamily="2" charset="-122"/>
                        <a:ea typeface="宋体" panose="02010600030101010101" pitchFamily="2" charset="-122"/>
                      </a:endParaRPr>
                    </a:p>
                  </a:txBody>
                  <a:tcPr marL="9524" marR="9524" marT="9523"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3F9FA"/>
                    </a:solid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1" lang="zh-CN" altLang="en-US" sz="2800" b="0" i="0" u="none" strike="noStrike" cap="none" normalizeH="0" baseline="0" smtClean="0">
                          <a:ln>
                            <a:noFill/>
                          </a:ln>
                          <a:solidFill>
                            <a:srgbClr val="000000"/>
                          </a:solidFill>
                          <a:effectLst/>
                          <a:latin typeface="Arial" panose="020B0604020202020204" pitchFamily="34" charset="0"/>
                          <a:ea typeface="ＭＳ Ｐゴシック" panose="020B0600070205080204" pitchFamily="50" charset="-128"/>
                        </a:rPr>
                        <a:t>寧波（中国）</a:t>
                      </a:r>
                      <a:endParaRPr kumimoji="1" lang="zh-CN" altLang="en-US" sz="2800" b="0" i="0" u="none" strike="noStrike" cap="none" normalizeH="0" baseline="0" smtClean="0">
                        <a:ln>
                          <a:noFill/>
                        </a:ln>
                        <a:solidFill>
                          <a:srgbClr val="000000"/>
                        </a:solidFill>
                        <a:effectLst/>
                        <a:latin typeface="宋体" panose="02010600030101010101" pitchFamily="2" charset="-122"/>
                        <a:ea typeface="宋体" panose="02010600030101010101" pitchFamily="2" charset="-122"/>
                      </a:endParaRPr>
                    </a:p>
                  </a:txBody>
                  <a:tcPr marL="9524" marR="9524" marT="9523"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3F9FA"/>
                    </a:solid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1" lang="zh-CN" altLang="en-US" sz="2800" b="0" i="0" u="none" strike="noStrike" cap="none" normalizeH="0" baseline="0" smtClean="0">
                          <a:ln>
                            <a:noFill/>
                          </a:ln>
                          <a:solidFill>
                            <a:srgbClr val="000000"/>
                          </a:solidFill>
                          <a:effectLst/>
                          <a:latin typeface="Arial" panose="020B0604020202020204" pitchFamily="34" charset="0"/>
                          <a:ea typeface="ＭＳ Ｐゴシック" panose="020B0600070205080204" pitchFamily="50" charset="-128"/>
                        </a:rPr>
                        <a:t>  </a:t>
                      </a:r>
                      <a:r>
                        <a:rPr kumimoji="1" lang="en-US" altLang="zh-CN" sz="2800" b="0" i="0" u="none" strike="noStrike" cap="none" normalizeH="0" baseline="0" smtClean="0">
                          <a:ln>
                            <a:noFill/>
                          </a:ln>
                          <a:solidFill>
                            <a:srgbClr val="000000"/>
                          </a:solidFill>
                          <a:effectLst/>
                          <a:latin typeface="Arial" panose="020B0604020202020204" pitchFamily="34" charset="0"/>
                          <a:ea typeface="ＭＳ Ｐゴシック" panose="020B0600070205080204" pitchFamily="50" charset="-128"/>
                        </a:rPr>
                        <a:t>16,770,000 </a:t>
                      </a:r>
                      <a:endParaRPr kumimoji="1" lang="en-US" altLang="zh-CN" sz="2800" b="0" i="0" u="none" strike="noStrike" cap="none" normalizeH="0" baseline="0" smtClean="0">
                        <a:ln>
                          <a:noFill/>
                        </a:ln>
                        <a:solidFill>
                          <a:srgbClr val="000000"/>
                        </a:solidFill>
                        <a:effectLst/>
                        <a:latin typeface="宋体" panose="02010600030101010101" pitchFamily="2" charset="-122"/>
                        <a:ea typeface="宋体" panose="02010600030101010101" pitchFamily="2" charset="-122"/>
                      </a:endParaRPr>
                    </a:p>
                  </a:txBody>
                  <a:tcPr marL="9524" marR="9524" marT="9523"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3F9FA"/>
                    </a:solidFill>
                  </a:tcPr>
                </a:tc>
              </a:tr>
              <a:tr h="436563">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1" lang="en-US" altLang="zh-CN" sz="2800" b="0" i="0" u="none" strike="noStrike" cap="none" normalizeH="0" baseline="0" smtClean="0">
                          <a:ln>
                            <a:noFill/>
                          </a:ln>
                          <a:solidFill>
                            <a:srgbClr val="000000"/>
                          </a:solidFill>
                          <a:effectLst/>
                          <a:latin typeface="Arial" panose="020B0604020202020204" pitchFamily="34" charset="0"/>
                          <a:ea typeface="ＭＳ Ｐゴシック" panose="020B0600070205080204" pitchFamily="50" charset="-128"/>
                        </a:rPr>
                        <a:t>7</a:t>
                      </a:r>
                      <a:endParaRPr kumimoji="1" lang="en-US" altLang="zh-CN" sz="2800" b="0" i="0" u="none" strike="noStrike" cap="none" normalizeH="0" baseline="0" smtClean="0">
                        <a:ln>
                          <a:noFill/>
                        </a:ln>
                        <a:solidFill>
                          <a:srgbClr val="000000"/>
                        </a:solidFill>
                        <a:effectLst/>
                        <a:latin typeface="宋体" panose="02010600030101010101" pitchFamily="2" charset="-122"/>
                        <a:ea typeface="宋体" panose="02010600030101010101" pitchFamily="2" charset="-122"/>
                      </a:endParaRPr>
                    </a:p>
                  </a:txBody>
                  <a:tcPr marL="9524" marR="9524" marT="9523"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3F9FA"/>
                    </a:solid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1" lang="zh-CN" altLang="en-US" sz="2800" b="0" i="0" u="none" strike="noStrike" cap="none" normalizeH="0" baseline="0" smtClean="0">
                          <a:ln>
                            <a:noFill/>
                          </a:ln>
                          <a:solidFill>
                            <a:srgbClr val="000000"/>
                          </a:solidFill>
                          <a:effectLst/>
                          <a:latin typeface="Arial" panose="020B0604020202020204" pitchFamily="34" charset="0"/>
                          <a:ea typeface="ＭＳ Ｐゴシック" panose="020B0600070205080204" pitchFamily="50" charset="-128"/>
                        </a:rPr>
                        <a:t>青島（中国）</a:t>
                      </a:r>
                      <a:endParaRPr kumimoji="1" lang="zh-CN" altLang="en-US" sz="2800" b="0" i="0" u="none" strike="noStrike" cap="none" normalizeH="0" baseline="0" smtClean="0">
                        <a:ln>
                          <a:noFill/>
                        </a:ln>
                        <a:solidFill>
                          <a:srgbClr val="000000"/>
                        </a:solidFill>
                        <a:effectLst/>
                        <a:latin typeface="宋体" panose="02010600030101010101" pitchFamily="2" charset="-122"/>
                        <a:ea typeface="宋体" panose="02010600030101010101" pitchFamily="2" charset="-122"/>
                      </a:endParaRPr>
                    </a:p>
                  </a:txBody>
                  <a:tcPr marL="9524" marR="9524" marT="9523"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3F9FA"/>
                    </a:solid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1" lang="zh-CN" altLang="en-US" sz="2800" b="0" i="0" u="none" strike="noStrike" cap="none" normalizeH="0" baseline="0" smtClean="0">
                          <a:ln>
                            <a:noFill/>
                          </a:ln>
                          <a:solidFill>
                            <a:srgbClr val="000000"/>
                          </a:solidFill>
                          <a:effectLst/>
                          <a:latin typeface="Arial" panose="020B0604020202020204" pitchFamily="34" charset="0"/>
                          <a:ea typeface="ＭＳ Ｐゴシック" panose="020B0600070205080204" pitchFamily="50" charset="-128"/>
                        </a:rPr>
                        <a:t>  </a:t>
                      </a:r>
                      <a:r>
                        <a:rPr kumimoji="1" lang="en-US" altLang="zh-CN" sz="2800" b="0" i="0" u="none" strike="noStrike" cap="none" normalizeH="0" baseline="0" smtClean="0">
                          <a:ln>
                            <a:noFill/>
                          </a:ln>
                          <a:solidFill>
                            <a:srgbClr val="000000"/>
                          </a:solidFill>
                          <a:effectLst/>
                          <a:latin typeface="Arial" panose="020B0604020202020204" pitchFamily="34" charset="0"/>
                          <a:ea typeface="ＭＳ Ｐゴシック" panose="020B0600070205080204" pitchFamily="50" charset="-128"/>
                        </a:rPr>
                        <a:t>15,520,000 </a:t>
                      </a:r>
                      <a:endParaRPr kumimoji="1" lang="en-US" altLang="zh-CN" sz="2800" b="0" i="0" u="none" strike="noStrike" cap="none" normalizeH="0" baseline="0" smtClean="0">
                        <a:ln>
                          <a:noFill/>
                        </a:ln>
                        <a:solidFill>
                          <a:srgbClr val="000000"/>
                        </a:solidFill>
                        <a:effectLst/>
                        <a:latin typeface="宋体" panose="02010600030101010101" pitchFamily="2" charset="-122"/>
                        <a:ea typeface="宋体" panose="02010600030101010101" pitchFamily="2" charset="-122"/>
                      </a:endParaRPr>
                    </a:p>
                  </a:txBody>
                  <a:tcPr marL="9524" marR="9524" marT="9523"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3F9FA"/>
                    </a:solidFill>
                  </a:tcPr>
                </a:tc>
              </a:tr>
              <a:tr h="436563">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1" lang="en-US" altLang="zh-CN" sz="2800" b="0" i="0" u="none" strike="noStrike" cap="none" normalizeH="0" baseline="0" smtClean="0">
                          <a:ln>
                            <a:noFill/>
                          </a:ln>
                          <a:solidFill>
                            <a:srgbClr val="000000"/>
                          </a:solidFill>
                          <a:effectLst/>
                          <a:latin typeface="Arial" panose="020B0604020202020204" pitchFamily="34" charset="0"/>
                          <a:ea typeface="ＭＳ Ｐゴシック" panose="020B0600070205080204" pitchFamily="50" charset="-128"/>
                        </a:rPr>
                        <a:t>8</a:t>
                      </a:r>
                      <a:endParaRPr kumimoji="1" lang="en-US" altLang="zh-CN" sz="2800" b="0" i="0" u="none" strike="noStrike" cap="none" normalizeH="0" baseline="0" smtClean="0">
                        <a:ln>
                          <a:noFill/>
                        </a:ln>
                        <a:solidFill>
                          <a:srgbClr val="000000"/>
                        </a:solidFill>
                        <a:effectLst/>
                        <a:latin typeface="宋体" panose="02010600030101010101" pitchFamily="2" charset="-122"/>
                        <a:ea typeface="宋体" panose="02010600030101010101" pitchFamily="2" charset="-122"/>
                      </a:endParaRPr>
                    </a:p>
                  </a:txBody>
                  <a:tcPr marL="9524" marR="9524" marT="9523"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3F9FA"/>
                    </a:solid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1" lang="zh-CN" altLang="en-US" sz="2800" b="0" i="0" u="none" strike="noStrike" cap="none" normalizeH="0" baseline="0" smtClean="0">
                          <a:ln>
                            <a:noFill/>
                          </a:ln>
                          <a:solidFill>
                            <a:srgbClr val="000000"/>
                          </a:solidFill>
                          <a:effectLst/>
                          <a:latin typeface="Arial" panose="020B0604020202020204" pitchFamily="34" charset="0"/>
                          <a:ea typeface="ＭＳ Ｐゴシック" panose="020B0600070205080204" pitchFamily="50" charset="-128"/>
                        </a:rPr>
                        <a:t>広州（中国）</a:t>
                      </a:r>
                      <a:endParaRPr kumimoji="1" lang="zh-CN" altLang="en-US" sz="2800" b="0" i="0" u="none" strike="noStrike" cap="none" normalizeH="0" baseline="0" smtClean="0">
                        <a:ln>
                          <a:noFill/>
                        </a:ln>
                        <a:solidFill>
                          <a:srgbClr val="000000"/>
                        </a:solidFill>
                        <a:effectLst/>
                        <a:latin typeface="宋体" panose="02010600030101010101" pitchFamily="2" charset="-122"/>
                        <a:ea typeface="宋体" panose="02010600030101010101" pitchFamily="2" charset="-122"/>
                      </a:endParaRPr>
                    </a:p>
                  </a:txBody>
                  <a:tcPr marL="9524" marR="9524" marT="9523"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3F9FA"/>
                    </a:solid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1" lang="zh-CN" altLang="en-US" sz="2800" b="0" i="0" u="none" strike="noStrike" cap="none" normalizeH="0" baseline="0" smtClean="0">
                          <a:ln>
                            <a:noFill/>
                          </a:ln>
                          <a:solidFill>
                            <a:srgbClr val="000000"/>
                          </a:solidFill>
                          <a:effectLst/>
                          <a:latin typeface="Arial" panose="020B0604020202020204" pitchFamily="34" charset="0"/>
                          <a:ea typeface="ＭＳ Ｐゴシック" panose="020B0600070205080204" pitchFamily="50" charset="-128"/>
                        </a:rPr>
                        <a:t>  </a:t>
                      </a:r>
                      <a:r>
                        <a:rPr kumimoji="1" lang="en-US" altLang="zh-CN" sz="2800" b="0" i="0" u="none" strike="noStrike" cap="none" normalizeH="0" baseline="0" smtClean="0">
                          <a:ln>
                            <a:noFill/>
                          </a:ln>
                          <a:solidFill>
                            <a:srgbClr val="000000"/>
                          </a:solidFill>
                          <a:effectLst/>
                          <a:latin typeface="Arial" panose="020B0604020202020204" pitchFamily="34" charset="0"/>
                          <a:ea typeface="ＭＳ Ｐゴシック" panose="020B0600070205080204" pitchFamily="50" charset="-128"/>
                        </a:rPr>
                        <a:t>15,300,000 </a:t>
                      </a:r>
                      <a:endParaRPr kumimoji="1" lang="en-US" altLang="zh-CN" sz="2800" b="0" i="0" u="none" strike="noStrike" cap="none" normalizeH="0" baseline="0" smtClean="0">
                        <a:ln>
                          <a:noFill/>
                        </a:ln>
                        <a:solidFill>
                          <a:srgbClr val="000000"/>
                        </a:solidFill>
                        <a:effectLst/>
                        <a:latin typeface="宋体" panose="02010600030101010101" pitchFamily="2" charset="-122"/>
                        <a:ea typeface="宋体" panose="02010600030101010101" pitchFamily="2" charset="-122"/>
                      </a:endParaRPr>
                    </a:p>
                  </a:txBody>
                  <a:tcPr marL="9524" marR="9524" marT="9523"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3F9FA"/>
                    </a:solidFill>
                  </a:tcPr>
                </a:tc>
              </a:tr>
              <a:tr h="436563">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1" lang="en-US" altLang="zh-CN" sz="2800" b="0" i="0" u="none" strike="noStrike" cap="none" normalizeH="0" baseline="0" smtClean="0">
                          <a:ln>
                            <a:noFill/>
                          </a:ln>
                          <a:solidFill>
                            <a:srgbClr val="000000"/>
                          </a:solidFill>
                          <a:effectLst/>
                          <a:latin typeface="Arial" panose="020B0604020202020204" pitchFamily="34" charset="0"/>
                          <a:ea typeface="ＭＳ Ｐゴシック" panose="020B0600070205080204" pitchFamily="50" charset="-128"/>
                        </a:rPr>
                        <a:t>9</a:t>
                      </a:r>
                      <a:endParaRPr kumimoji="1" lang="en-US" altLang="zh-CN" sz="2800" b="0" i="0" u="none" strike="noStrike" cap="none" normalizeH="0" baseline="0" smtClean="0">
                        <a:ln>
                          <a:noFill/>
                        </a:ln>
                        <a:solidFill>
                          <a:srgbClr val="000000"/>
                        </a:solidFill>
                        <a:effectLst/>
                        <a:latin typeface="宋体" panose="02010600030101010101" pitchFamily="2" charset="-122"/>
                        <a:ea typeface="宋体" panose="02010600030101010101" pitchFamily="2" charset="-122"/>
                      </a:endParaRPr>
                    </a:p>
                  </a:txBody>
                  <a:tcPr marL="9524" marR="9524" marT="9523"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3F9FA"/>
                    </a:solid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1" lang="ja-JP" altLang="en-US" sz="2800" b="0" i="0" u="none" strike="noStrike" cap="none" normalizeH="0" baseline="0" smtClean="0">
                          <a:ln>
                            <a:noFill/>
                          </a:ln>
                          <a:solidFill>
                            <a:srgbClr val="000000"/>
                          </a:solidFill>
                          <a:effectLst/>
                          <a:latin typeface="Arial" panose="020B0604020202020204" pitchFamily="34" charset="0"/>
                          <a:ea typeface="ＭＳ Ｐゴシック" panose="020B0600070205080204" pitchFamily="50" charset="-128"/>
                        </a:rPr>
                        <a:t>ドバイ（</a:t>
                      </a:r>
                      <a:r>
                        <a:rPr kumimoji="1" lang="en-US" altLang="zh-CN" sz="2800" b="0" i="0" u="none" strike="noStrike" cap="none" normalizeH="0" baseline="0" smtClean="0">
                          <a:ln>
                            <a:noFill/>
                          </a:ln>
                          <a:solidFill>
                            <a:srgbClr val="000000"/>
                          </a:solidFill>
                          <a:effectLst/>
                          <a:latin typeface="Arial" panose="020B0604020202020204" pitchFamily="34" charset="0"/>
                          <a:ea typeface="ＭＳ Ｐゴシック" panose="020B0600070205080204" pitchFamily="50" charset="-128"/>
                        </a:rPr>
                        <a:t>UAE)</a:t>
                      </a:r>
                      <a:endParaRPr kumimoji="1" lang="en-US" altLang="zh-CN" sz="2800" b="0" i="0" u="none" strike="noStrike" cap="none" normalizeH="0" baseline="0" smtClean="0">
                        <a:ln>
                          <a:noFill/>
                        </a:ln>
                        <a:solidFill>
                          <a:srgbClr val="000000"/>
                        </a:solidFill>
                        <a:effectLst/>
                        <a:latin typeface="宋体" panose="02010600030101010101" pitchFamily="2" charset="-122"/>
                        <a:ea typeface="宋体" panose="02010600030101010101" pitchFamily="2" charset="-122"/>
                      </a:endParaRPr>
                    </a:p>
                  </a:txBody>
                  <a:tcPr marL="9524" marR="9524" marT="9523"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3F9FA"/>
                    </a:solid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1" lang="zh-CN" altLang="en-US" sz="2800" b="0" i="0" u="none" strike="noStrike" cap="none" normalizeH="0" baseline="0" smtClean="0">
                          <a:ln>
                            <a:noFill/>
                          </a:ln>
                          <a:solidFill>
                            <a:srgbClr val="000000"/>
                          </a:solidFill>
                          <a:effectLst/>
                          <a:latin typeface="Arial" panose="020B0604020202020204" pitchFamily="34" charset="0"/>
                          <a:ea typeface="ＭＳ Ｐゴシック" panose="020B0600070205080204" pitchFamily="50" charset="-128"/>
                        </a:rPr>
                        <a:t>  </a:t>
                      </a:r>
                      <a:r>
                        <a:rPr kumimoji="1" lang="en-US" altLang="zh-CN" sz="2800" b="0" i="0" u="none" strike="noStrike" cap="none" normalizeH="0" baseline="0" smtClean="0">
                          <a:ln>
                            <a:noFill/>
                          </a:ln>
                          <a:solidFill>
                            <a:srgbClr val="000000"/>
                          </a:solidFill>
                          <a:effectLst/>
                          <a:latin typeface="Arial" panose="020B0604020202020204" pitchFamily="34" charset="0"/>
                          <a:ea typeface="ＭＳ Ｐゴシック" panose="020B0600070205080204" pitchFamily="50" charset="-128"/>
                        </a:rPr>
                        <a:t>13,641,000 </a:t>
                      </a:r>
                      <a:endParaRPr kumimoji="1" lang="en-US" altLang="zh-CN" sz="2800" b="0" i="0" u="none" strike="noStrike" cap="none" normalizeH="0" baseline="0" smtClean="0">
                        <a:ln>
                          <a:noFill/>
                        </a:ln>
                        <a:solidFill>
                          <a:srgbClr val="000000"/>
                        </a:solidFill>
                        <a:effectLst/>
                        <a:latin typeface="宋体" panose="02010600030101010101" pitchFamily="2" charset="-122"/>
                        <a:ea typeface="宋体" panose="02010600030101010101" pitchFamily="2" charset="-122"/>
                      </a:endParaRPr>
                    </a:p>
                  </a:txBody>
                  <a:tcPr marL="9524" marR="9524" marT="9523"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3F9FA"/>
                    </a:solidFill>
                  </a:tcPr>
                </a:tc>
              </a:tr>
              <a:tr h="436563">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1" lang="en-US" altLang="zh-CN" sz="2800" b="0" i="0" u="none" strike="noStrike" cap="none" normalizeH="0" baseline="0" smtClean="0">
                          <a:ln>
                            <a:noFill/>
                          </a:ln>
                          <a:solidFill>
                            <a:srgbClr val="000000"/>
                          </a:solidFill>
                          <a:effectLst/>
                          <a:latin typeface="Arial" panose="020B0604020202020204" pitchFamily="34" charset="0"/>
                          <a:ea typeface="ＭＳ Ｐゴシック" panose="020B0600070205080204" pitchFamily="50" charset="-128"/>
                        </a:rPr>
                        <a:t>10</a:t>
                      </a:r>
                      <a:endParaRPr kumimoji="1" lang="en-US" altLang="zh-CN" sz="2800" b="0" i="0" u="none" strike="noStrike" cap="none" normalizeH="0" baseline="0" smtClean="0">
                        <a:ln>
                          <a:noFill/>
                        </a:ln>
                        <a:solidFill>
                          <a:srgbClr val="000000"/>
                        </a:solidFill>
                        <a:effectLst/>
                        <a:latin typeface="宋体" panose="02010600030101010101" pitchFamily="2" charset="-122"/>
                        <a:ea typeface="宋体" panose="02010600030101010101" pitchFamily="2" charset="-122"/>
                      </a:endParaRPr>
                    </a:p>
                  </a:txBody>
                  <a:tcPr marL="9524" marR="9524" marT="9523"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3F9FA"/>
                    </a:solid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1" lang="zh-CN" altLang="en-US" sz="2800" b="0" i="0" u="none" strike="noStrike" cap="none" normalizeH="0" baseline="0" smtClean="0">
                          <a:ln>
                            <a:noFill/>
                          </a:ln>
                          <a:solidFill>
                            <a:srgbClr val="000000"/>
                          </a:solidFill>
                          <a:effectLst/>
                          <a:latin typeface="Arial" panose="020B0604020202020204" pitchFamily="34" charset="0"/>
                          <a:ea typeface="ＭＳ Ｐゴシック" panose="020B0600070205080204" pitchFamily="50" charset="-128"/>
                        </a:rPr>
                        <a:t>天津（中国）</a:t>
                      </a:r>
                      <a:endParaRPr kumimoji="1" lang="zh-CN" altLang="en-US" sz="2800" b="0" i="0" u="none" strike="noStrike" cap="none" normalizeH="0" baseline="0" smtClean="0">
                        <a:ln>
                          <a:noFill/>
                        </a:ln>
                        <a:solidFill>
                          <a:srgbClr val="000000"/>
                        </a:solidFill>
                        <a:effectLst/>
                        <a:latin typeface="宋体" panose="02010600030101010101" pitchFamily="2" charset="-122"/>
                        <a:ea typeface="宋体" panose="02010600030101010101" pitchFamily="2" charset="-122"/>
                      </a:endParaRPr>
                    </a:p>
                  </a:txBody>
                  <a:tcPr marL="9524" marR="9524" marT="9523"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3F9FA"/>
                    </a:solid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1" lang="zh-CN" altLang="en-US" sz="2800" b="0" i="0" u="none" strike="noStrike" cap="none" normalizeH="0" baseline="0" smtClean="0">
                          <a:ln>
                            <a:noFill/>
                          </a:ln>
                          <a:solidFill>
                            <a:srgbClr val="000000"/>
                          </a:solidFill>
                          <a:effectLst/>
                          <a:latin typeface="Arial" panose="020B0604020202020204" pitchFamily="34" charset="0"/>
                          <a:ea typeface="ＭＳ Ｐゴシック" panose="020B0600070205080204" pitchFamily="50" charset="-128"/>
                        </a:rPr>
                        <a:t>  </a:t>
                      </a:r>
                      <a:r>
                        <a:rPr kumimoji="1" lang="en-US" altLang="zh-CN" sz="2800" b="0" i="0" u="none" strike="noStrike" cap="none" normalizeH="0" baseline="0" smtClean="0">
                          <a:ln>
                            <a:noFill/>
                          </a:ln>
                          <a:solidFill>
                            <a:srgbClr val="000000"/>
                          </a:solidFill>
                          <a:effectLst/>
                          <a:latin typeface="Arial" panose="020B0604020202020204" pitchFamily="34" charset="0"/>
                          <a:ea typeface="ＭＳ Ｐゴシック" panose="020B0600070205080204" pitchFamily="50" charset="-128"/>
                        </a:rPr>
                        <a:t>13,000,000 </a:t>
                      </a:r>
                      <a:endParaRPr kumimoji="1" lang="en-US" altLang="zh-CN" sz="2800" b="0" i="0" u="none" strike="noStrike" cap="none" normalizeH="0" baseline="0" smtClean="0">
                        <a:ln>
                          <a:noFill/>
                        </a:ln>
                        <a:solidFill>
                          <a:srgbClr val="000000"/>
                        </a:solidFill>
                        <a:effectLst/>
                        <a:latin typeface="宋体" panose="02010600030101010101" pitchFamily="2" charset="-122"/>
                        <a:ea typeface="宋体" panose="02010600030101010101" pitchFamily="2" charset="-122"/>
                      </a:endParaRPr>
                    </a:p>
                  </a:txBody>
                  <a:tcPr marL="9524" marR="9524" marT="9523"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3F9FA"/>
                    </a:solidFill>
                  </a:tcPr>
                </a:tc>
              </a:tr>
              <a:tr h="436563">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1" lang="en-US" altLang="zh-CN" sz="2800" b="0" i="0" u="none" strike="noStrike" cap="none" normalizeH="0" baseline="0" smtClean="0">
                          <a:ln>
                            <a:noFill/>
                          </a:ln>
                          <a:solidFill>
                            <a:srgbClr val="000000"/>
                          </a:solidFill>
                          <a:effectLst/>
                          <a:latin typeface="Arial" panose="020B0604020202020204" pitchFamily="34" charset="0"/>
                          <a:ea typeface="ＭＳ Ｐゴシック" panose="020B0600070205080204" pitchFamily="50" charset="-128"/>
                        </a:rPr>
                        <a:t>11</a:t>
                      </a:r>
                      <a:endParaRPr kumimoji="1" lang="en-US" altLang="zh-CN" sz="2800" b="0" i="0" u="none" strike="noStrike" cap="none" normalizeH="0" baseline="0" smtClean="0">
                        <a:ln>
                          <a:noFill/>
                        </a:ln>
                        <a:solidFill>
                          <a:srgbClr val="000000"/>
                        </a:solidFill>
                        <a:effectLst/>
                        <a:latin typeface="宋体" panose="02010600030101010101" pitchFamily="2" charset="-122"/>
                        <a:ea typeface="宋体" panose="02010600030101010101" pitchFamily="2" charset="-122"/>
                      </a:endParaRPr>
                    </a:p>
                  </a:txBody>
                  <a:tcPr marL="9524" marR="9524" marT="9523"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3F9FA"/>
                    </a:solid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1" lang="ja-JP" altLang="en-US" sz="2800" b="0" i="0" u="none" strike="noStrike" cap="none" normalizeH="0" baseline="0" smtClean="0">
                          <a:ln>
                            <a:noFill/>
                          </a:ln>
                          <a:solidFill>
                            <a:srgbClr val="000000"/>
                          </a:solidFill>
                          <a:effectLst/>
                          <a:latin typeface="Arial" panose="020B0604020202020204" pitchFamily="34" charset="0"/>
                          <a:ea typeface="ＭＳ Ｐゴシック" panose="020B0600070205080204" pitchFamily="50" charset="-128"/>
                        </a:rPr>
                        <a:t>ﾛｯﾃﾙﾀﾞﾑ</a:t>
                      </a:r>
                      <a:r>
                        <a:rPr kumimoji="1" lang="en-US" altLang="ja-JP" sz="2800" b="0" i="0" u="none" strike="noStrike" cap="none" normalizeH="0" baseline="0" smtClean="0">
                          <a:ln>
                            <a:noFill/>
                          </a:ln>
                          <a:solidFill>
                            <a:srgbClr val="000000"/>
                          </a:solidFill>
                          <a:effectLst/>
                          <a:latin typeface="Arial" panose="020B0604020202020204" pitchFamily="34" charset="0"/>
                          <a:ea typeface="ＭＳ Ｐゴシック" panose="020B0600070205080204" pitchFamily="50" charset="-128"/>
                        </a:rPr>
                        <a:t>(</a:t>
                      </a:r>
                      <a:r>
                        <a:rPr kumimoji="1" lang="ja-JP" altLang="en-US" sz="2800" b="0" i="0" u="none" strike="noStrike" cap="none" normalizeH="0" baseline="0" smtClean="0">
                          <a:ln>
                            <a:noFill/>
                          </a:ln>
                          <a:solidFill>
                            <a:srgbClr val="000000"/>
                          </a:solidFill>
                          <a:effectLst/>
                          <a:latin typeface="Arial" panose="020B0604020202020204" pitchFamily="34" charset="0"/>
                          <a:ea typeface="ＭＳ Ｐゴシック" panose="020B0600070205080204" pitchFamily="50" charset="-128"/>
                        </a:rPr>
                        <a:t>ｵﾗﾝﾀﾞ）</a:t>
                      </a:r>
                      <a:endParaRPr kumimoji="1" lang="ja-JP" altLang="en-US" sz="2800" b="0" i="0" u="none" strike="noStrike" cap="none" normalizeH="0" baseline="0" smtClean="0">
                        <a:ln>
                          <a:noFill/>
                        </a:ln>
                        <a:solidFill>
                          <a:srgbClr val="000000"/>
                        </a:solidFill>
                        <a:effectLst/>
                        <a:latin typeface="宋体" panose="02010600030101010101" pitchFamily="2" charset="-122"/>
                        <a:ea typeface="宋体" panose="02010600030101010101" pitchFamily="2" charset="-122"/>
                      </a:endParaRPr>
                    </a:p>
                  </a:txBody>
                  <a:tcPr marL="9524" marR="9524" marT="9523"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3F9FA"/>
                    </a:solid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1" lang="zh-CN" altLang="en-US" sz="2800" b="0" i="0" u="none" strike="noStrike" cap="none" normalizeH="0" baseline="0" smtClean="0">
                          <a:ln>
                            <a:noFill/>
                          </a:ln>
                          <a:solidFill>
                            <a:srgbClr val="000000"/>
                          </a:solidFill>
                          <a:effectLst/>
                          <a:latin typeface="Arial" panose="020B0604020202020204" pitchFamily="34" charset="0"/>
                          <a:ea typeface="ＭＳ Ｐゴシック" panose="020B0600070205080204" pitchFamily="50" charset="-128"/>
                        </a:rPr>
                        <a:t>  </a:t>
                      </a:r>
                      <a:r>
                        <a:rPr kumimoji="1" lang="en-US" altLang="zh-CN" sz="2800" b="0" i="0" u="none" strike="noStrike" cap="none" normalizeH="0" baseline="0" smtClean="0">
                          <a:ln>
                            <a:noFill/>
                          </a:ln>
                          <a:solidFill>
                            <a:srgbClr val="000000"/>
                          </a:solidFill>
                          <a:effectLst/>
                          <a:latin typeface="Arial" panose="020B0604020202020204" pitchFamily="34" charset="0"/>
                          <a:ea typeface="ＭＳ Ｐゴシック" panose="020B0600070205080204" pitchFamily="50" charset="-128"/>
                        </a:rPr>
                        <a:t>11,621,249 </a:t>
                      </a:r>
                      <a:endParaRPr kumimoji="1" lang="en-US" altLang="zh-CN" sz="2800" b="0" i="0" u="none" strike="noStrike" cap="none" normalizeH="0" baseline="0" smtClean="0">
                        <a:ln>
                          <a:noFill/>
                        </a:ln>
                        <a:solidFill>
                          <a:srgbClr val="000000"/>
                        </a:solidFill>
                        <a:effectLst/>
                        <a:latin typeface="宋体" panose="02010600030101010101" pitchFamily="2" charset="-122"/>
                        <a:ea typeface="宋体" panose="02010600030101010101" pitchFamily="2" charset="-122"/>
                      </a:endParaRPr>
                    </a:p>
                  </a:txBody>
                  <a:tcPr marL="9524" marR="9524" marT="9523"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3F9FA"/>
                    </a:solidFill>
                  </a:tcPr>
                </a:tc>
              </a:tr>
            </a:tbl>
          </a:graphicData>
        </a:graphic>
      </p:graphicFrame>
    </p:spTree>
    <p:extLst>
      <p:ext uri="{BB962C8B-B14F-4D97-AF65-F5344CB8AC3E}">
        <p14:creationId xmlns:p14="http://schemas.microsoft.com/office/powerpoint/2010/main" val="50139915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タイトル 1"/>
          <p:cNvSpPr>
            <a:spLocks noGrp="1"/>
          </p:cNvSpPr>
          <p:nvPr>
            <p:ph type="title" idx="4294967295"/>
          </p:nvPr>
        </p:nvSpPr>
        <p:spPr/>
        <p:txBody>
          <a:bodyPr/>
          <a:lstStyle/>
          <a:p>
            <a:pPr algn="l" eaLnBrk="1" hangingPunct="1"/>
            <a:r>
              <a:rPr lang="ja-JP" altLang="en-US" smtClean="0"/>
              <a:t>中国経済の発展に果たす香港の役割</a:t>
            </a:r>
          </a:p>
        </p:txBody>
      </p:sp>
      <p:sp>
        <p:nvSpPr>
          <p:cNvPr id="14339" name="コンテンツ プレースホルダ 2"/>
          <p:cNvSpPr>
            <a:spLocks noGrp="1"/>
          </p:cNvSpPr>
          <p:nvPr>
            <p:ph idx="4294967295"/>
          </p:nvPr>
        </p:nvSpPr>
        <p:spPr>
          <a:xfrm>
            <a:off x="2024063" y="1857376"/>
            <a:ext cx="8229600" cy="4525963"/>
          </a:xfrm>
        </p:spPr>
        <p:txBody>
          <a:bodyPr/>
          <a:lstStyle/>
          <a:p>
            <a:pPr eaLnBrk="1" hangingPunct="1">
              <a:buFont typeface="Wingdings" panose="05000000000000000000" pitchFamily="2" charset="2"/>
              <a:buChar char="l"/>
            </a:pPr>
            <a:r>
              <a:rPr lang="ja-JP" altLang="en-US" smtClean="0"/>
              <a:t>人民元の国際化の実験地としての香港</a:t>
            </a:r>
          </a:p>
          <a:p>
            <a:pPr eaLnBrk="1" hangingPunct="1"/>
            <a:r>
              <a:rPr lang="ja-JP" altLang="en-US" smtClean="0"/>
              <a:t>「一国二制度」の枠組みのもと，本土と異なる金融制度</a:t>
            </a:r>
          </a:p>
          <a:p>
            <a:pPr eaLnBrk="1" hangingPunct="1"/>
            <a:r>
              <a:rPr lang="ja-JP" altLang="en-US" smtClean="0"/>
              <a:t>人民元預金の解禁（</a:t>
            </a:r>
            <a:r>
              <a:rPr lang="en-US" altLang="ja-JP" smtClean="0"/>
              <a:t>2004</a:t>
            </a:r>
            <a:r>
              <a:rPr lang="ja-JP" altLang="en-US" smtClean="0"/>
              <a:t>年～）</a:t>
            </a:r>
          </a:p>
          <a:p>
            <a:pPr eaLnBrk="1" hangingPunct="1"/>
            <a:r>
              <a:rPr lang="ja-JP" altLang="en-US" smtClean="0"/>
              <a:t>人民元建て債券の発行（</a:t>
            </a:r>
            <a:r>
              <a:rPr lang="en-US" altLang="ja-JP" smtClean="0"/>
              <a:t>2007</a:t>
            </a:r>
            <a:r>
              <a:rPr lang="ja-JP" altLang="en-US" smtClean="0"/>
              <a:t>年～）</a:t>
            </a:r>
          </a:p>
          <a:p>
            <a:pPr eaLnBrk="1" hangingPunct="1"/>
            <a:r>
              <a:rPr lang="ja-JP" altLang="en-US" smtClean="0"/>
              <a:t>人民元による貿易決済（</a:t>
            </a:r>
            <a:r>
              <a:rPr lang="en-US" altLang="ja-JP" smtClean="0"/>
              <a:t>2009</a:t>
            </a:r>
            <a:r>
              <a:rPr lang="ja-JP" altLang="en-US" smtClean="0"/>
              <a:t>年～）</a:t>
            </a:r>
          </a:p>
          <a:p>
            <a:pPr eaLnBrk="1" hangingPunct="1">
              <a:buFont typeface="Wingdings" panose="05000000000000000000" pitchFamily="2" charset="2"/>
              <a:buChar char="l"/>
            </a:pPr>
            <a:r>
              <a:rPr lang="ja-JP" altLang="en-US" smtClean="0"/>
              <a:t>香港と上海の棲み分けは可能</a:t>
            </a:r>
          </a:p>
        </p:txBody>
      </p:sp>
    </p:spTree>
    <p:extLst>
      <p:ext uri="{BB962C8B-B14F-4D97-AF65-F5344CB8AC3E}">
        <p14:creationId xmlns:p14="http://schemas.microsoft.com/office/powerpoint/2010/main" val="179891027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xfrm>
            <a:off x="1981200" y="274639"/>
            <a:ext cx="8229600" cy="561975"/>
          </a:xfrm>
        </p:spPr>
        <p:txBody>
          <a:bodyPr>
            <a:normAutofit fontScale="90000"/>
          </a:bodyPr>
          <a:lstStyle/>
          <a:p>
            <a:pPr eaLnBrk="1" hangingPunct="1"/>
            <a:r>
              <a:rPr lang="ja-JP" altLang="en-US" sz="4000"/>
              <a:t>香港経済への懸念</a:t>
            </a:r>
          </a:p>
        </p:txBody>
      </p:sp>
      <p:sp>
        <p:nvSpPr>
          <p:cNvPr id="15363" name="Rectangle 3"/>
          <p:cNvSpPr>
            <a:spLocks noGrp="1" noChangeArrowheads="1"/>
          </p:cNvSpPr>
          <p:nvPr>
            <p:ph type="body" idx="1"/>
          </p:nvPr>
        </p:nvSpPr>
        <p:spPr>
          <a:xfrm>
            <a:off x="1981200" y="981075"/>
            <a:ext cx="8229600" cy="5145088"/>
          </a:xfrm>
        </p:spPr>
        <p:txBody>
          <a:bodyPr/>
          <a:lstStyle/>
          <a:p>
            <a:pPr eaLnBrk="1" hangingPunct="1">
              <a:buFontTx/>
              <a:buNone/>
            </a:pPr>
            <a:r>
              <a:rPr lang="en-US" altLang="ja-JP" smtClean="0"/>
              <a:t>03</a:t>
            </a:r>
            <a:r>
              <a:rPr lang="ja-JP" altLang="en-US" smtClean="0"/>
              <a:t>年</a:t>
            </a:r>
            <a:r>
              <a:rPr lang="en-US" altLang="ja-JP" smtClean="0"/>
              <a:t>6</a:t>
            </a:r>
            <a:r>
              <a:rPr lang="ja-JP" altLang="en-US" smtClean="0"/>
              <a:t>月～香港と中国本土の経済・貿易緊密化協定→香港企業の中国へのサービス市場への参入規制緩和</a:t>
            </a:r>
          </a:p>
          <a:p>
            <a:pPr eaLnBrk="1" hangingPunct="1">
              <a:buFontTx/>
              <a:buNone/>
            </a:pPr>
            <a:r>
              <a:rPr lang="ja-JP" altLang="en-US" smtClean="0"/>
              <a:t>試作品の製造、原材料の調達などが中国に移転→香港の機能の低下</a:t>
            </a:r>
          </a:p>
          <a:p>
            <a:pPr eaLnBrk="1" hangingPunct="1">
              <a:buFontTx/>
              <a:buNone/>
            </a:pPr>
            <a:endParaRPr lang="ja-JP" altLang="en-US" smtClean="0"/>
          </a:p>
          <a:p>
            <a:pPr eaLnBrk="1" hangingPunct="1">
              <a:buFontTx/>
              <a:buNone/>
            </a:pPr>
            <a:r>
              <a:rPr lang="ja-JP" altLang="en-US" smtClean="0"/>
              <a:t>新たに医療・文化・コンテンツ産業を振興</a:t>
            </a:r>
          </a:p>
          <a:p>
            <a:pPr eaLnBrk="1" hangingPunct="1">
              <a:buFontTx/>
              <a:buNone/>
            </a:pPr>
            <a:r>
              <a:rPr lang="ja-JP" altLang="en-US" smtClean="0"/>
              <a:t>→ビジネス拠点の集積地として中国の経済発展に貢献</a:t>
            </a:r>
          </a:p>
        </p:txBody>
      </p:sp>
    </p:spTree>
    <p:extLst>
      <p:ext uri="{BB962C8B-B14F-4D97-AF65-F5344CB8AC3E}">
        <p14:creationId xmlns:p14="http://schemas.microsoft.com/office/powerpoint/2010/main" val="220405984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1981200" y="274638"/>
            <a:ext cx="8229600" cy="633412"/>
          </a:xfrm>
        </p:spPr>
        <p:txBody>
          <a:bodyPr>
            <a:normAutofit fontScale="90000"/>
          </a:bodyPr>
          <a:lstStyle/>
          <a:p>
            <a:pPr eaLnBrk="1" hangingPunct="1"/>
            <a:r>
              <a:rPr lang="ja-JP" altLang="en-US" sz="4000"/>
              <a:t>台湾経済の発展メカニズム</a:t>
            </a:r>
          </a:p>
        </p:txBody>
      </p:sp>
      <p:sp>
        <p:nvSpPr>
          <p:cNvPr id="16387" name="Rectangle 3"/>
          <p:cNvSpPr>
            <a:spLocks noGrp="1" noChangeArrowheads="1"/>
          </p:cNvSpPr>
          <p:nvPr>
            <p:ph type="body" idx="1"/>
          </p:nvPr>
        </p:nvSpPr>
        <p:spPr>
          <a:xfrm>
            <a:off x="1981200" y="1052513"/>
            <a:ext cx="8229600" cy="5073650"/>
          </a:xfrm>
        </p:spPr>
        <p:txBody>
          <a:bodyPr/>
          <a:lstStyle/>
          <a:p>
            <a:pPr eaLnBrk="1" hangingPunct="1">
              <a:buFontTx/>
              <a:buNone/>
            </a:pPr>
            <a:r>
              <a:rPr lang="en-US" altLang="ja-JP" smtClean="0"/>
              <a:t>1949</a:t>
            </a:r>
            <a:r>
              <a:rPr lang="ja-JP" altLang="en-US" smtClean="0"/>
              <a:t>年　国民党（蒋介石）　中華民国</a:t>
            </a:r>
          </a:p>
          <a:p>
            <a:pPr eaLnBrk="1" hangingPunct="1">
              <a:buFontTx/>
              <a:buNone/>
            </a:pPr>
            <a:r>
              <a:rPr lang="en-US" altLang="ja-JP" smtClean="0"/>
              <a:t>50</a:t>
            </a:r>
            <a:r>
              <a:rPr lang="ja-JP" altLang="en-US" smtClean="0"/>
              <a:t>年代　輸入代替工業化戦略</a:t>
            </a:r>
          </a:p>
          <a:p>
            <a:pPr eaLnBrk="1" hangingPunct="1">
              <a:buFontTx/>
              <a:buNone/>
            </a:pPr>
            <a:r>
              <a:rPr lang="en-US" altLang="ja-JP" smtClean="0"/>
              <a:t>60</a:t>
            </a:r>
            <a:r>
              <a:rPr lang="ja-JP" altLang="en-US" smtClean="0"/>
              <a:t>年前後　輸出指向工業化戦略</a:t>
            </a:r>
          </a:p>
          <a:p>
            <a:pPr eaLnBrk="1" hangingPunct="1">
              <a:buFontTx/>
              <a:buNone/>
            </a:pPr>
            <a:r>
              <a:rPr lang="ja-JP" altLang="en-US" smtClean="0"/>
              <a:t>　①台湾ﾄﾞﾙの切り下げ</a:t>
            </a:r>
          </a:p>
          <a:p>
            <a:pPr eaLnBrk="1" hangingPunct="1">
              <a:buFontTx/>
              <a:buNone/>
            </a:pPr>
            <a:r>
              <a:rPr lang="ja-JP" altLang="en-US" smtClean="0"/>
              <a:t>　②輸出向けの原材料輸入の関税引き下げ</a:t>
            </a:r>
          </a:p>
          <a:p>
            <a:pPr eaLnBrk="1" hangingPunct="1">
              <a:buFontTx/>
              <a:buNone/>
            </a:pPr>
            <a:r>
              <a:rPr lang="en-US" altLang="ja-JP" smtClean="0"/>
              <a:t>+</a:t>
            </a:r>
            <a:r>
              <a:rPr lang="ja-JP" altLang="en-US" smtClean="0"/>
              <a:t>豊富な労働力、企業家精神</a:t>
            </a:r>
          </a:p>
          <a:p>
            <a:pPr eaLnBrk="1" hangingPunct="1">
              <a:buFontTx/>
              <a:buNone/>
            </a:pPr>
            <a:r>
              <a:rPr lang="ja-JP" altLang="en-US" smtClean="0"/>
              <a:t>→労働集約型工業製品の輸出</a:t>
            </a:r>
          </a:p>
          <a:p>
            <a:pPr eaLnBrk="1" hangingPunct="1">
              <a:buFontTx/>
              <a:buNone/>
            </a:pPr>
            <a:endParaRPr lang="en-US" altLang="ja-JP" smtClean="0"/>
          </a:p>
        </p:txBody>
      </p:sp>
    </p:spTree>
    <p:extLst>
      <p:ext uri="{BB962C8B-B14F-4D97-AF65-F5344CB8AC3E}">
        <p14:creationId xmlns:p14="http://schemas.microsoft.com/office/powerpoint/2010/main" val="40196751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3"/>
          <p:cNvSpPr>
            <a:spLocks noGrp="1" noChangeArrowheads="1"/>
          </p:cNvSpPr>
          <p:nvPr>
            <p:ph type="body" idx="1"/>
          </p:nvPr>
        </p:nvSpPr>
        <p:spPr>
          <a:xfrm>
            <a:off x="1981200" y="333375"/>
            <a:ext cx="8229600" cy="5792788"/>
          </a:xfrm>
        </p:spPr>
        <p:txBody>
          <a:bodyPr/>
          <a:lstStyle/>
          <a:p>
            <a:pPr eaLnBrk="1" hangingPunct="1">
              <a:buFontTx/>
              <a:buNone/>
            </a:pPr>
            <a:r>
              <a:rPr lang="en-US" altLang="ja-JP" smtClean="0"/>
              <a:t>70</a:t>
            </a:r>
            <a:r>
              <a:rPr lang="ja-JP" altLang="en-US" smtClean="0"/>
              <a:t>年代　労働力不足（賃金上昇）</a:t>
            </a:r>
          </a:p>
          <a:p>
            <a:pPr eaLnBrk="1" hangingPunct="1">
              <a:buFontTx/>
              <a:buNone/>
            </a:pPr>
            <a:r>
              <a:rPr lang="ja-JP" altLang="en-US" smtClean="0"/>
              <a:t>→技術集約産業へ</a:t>
            </a:r>
          </a:p>
          <a:p>
            <a:pPr eaLnBrk="1" hangingPunct="1">
              <a:buFontTx/>
              <a:buNone/>
            </a:pPr>
            <a:r>
              <a:rPr lang="ja-JP" altLang="en-US" smtClean="0"/>
              <a:t>　重化学工業分野へ（自動車や造船は失敗したが）</a:t>
            </a:r>
          </a:p>
          <a:p>
            <a:pPr eaLnBrk="1" hangingPunct="1">
              <a:buFontTx/>
              <a:buNone/>
            </a:pPr>
            <a:r>
              <a:rPr lang="en-US" altLang="ja-JP" smtClean="0"/>
              <a:t>80</a:t>
            </a:r>
            <a:r>
              <a:rPr lang="ja-JP" altLang="en-US" smtClean="0"/>
              <a:t>年代　パソコンの製造</a:t>
            </a:r>
          </a:p>
          <a:p>
            <a:pPr eaLnBrk="1" hangingPunct="1">
              <a:buFontTx/>
              <a:buNone/>
            </a:pPr>
            <a:r>
              <a:rPr lang="ja-JP" altLang="en-US" smtClean="0"/>
              <a:t>→生産ばかりでなく設計技術も蓄積　</a:t>
            </a:r>
          </a:p>
          <a:p>
            <a:pPr eaLnBrk="1" hangingPunct="1">
              <a:buFontTx/>
              <a:buNone/>
            </a:pPr>
            <a:r>
              <a:rPr lang="ja-JP" altLang="en-US" smtClean="0"/>
              <a:t>　　（ＯＥＭからＯＤＭへ）</a:t>
            </a:r>
          </a:p>
          <a:p>
            <a:pPr eaLnBrk="1" hangingPunct="1">
              <a:buFontTx/>
              <a:buNone/>
            </a:pPr>
            <a:r>
              <a:rPr lang="ja-JP" altLang="en-US" smtClean="0"/>
              <a:t>資本集約型、技術集約型産業にも挑戦</a:t>
            </a:r>
          </a:p>
          <a:p>
            <a:pPr eaLnBrk="1" hangingPunct="1">
              <a:buFontTx/>
              <a:buNone/>
            </a:pPr>
            <a:r>
              <a:rPr lang="ja-JP" altLang="en-US" smtClean="0"/>
              <a:t>ＴＳＭＣ（ピュア・ファウンドリー）</a:t>
            </a:r>
          </a:p>
          <a:p>
            <a:pPr eaLnBrk="1" hangingPunct="1">
              <a:buFontTx/>
              <a:buNone/>
            </a:pPr>
            <a:endParaRPr lang="en-US" altLang="ja-JP" smtClean="0"/>
          </a:p>
        </p:txBody>
      </p:sp>
    </p:spTree>
    <p:extLst>
      <p:ext uri="{BB962C8B-B14F-4D97-AF65-F5344CB8AC3E}">
        <p14:creationId xmlns:p14="http://schemas.microsoft.com/office/powerpoint/2010/main" val="413518580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1981200" y="274639"/>
            <a:ext cx="8229600" cy="561975"/>
          </a:xfrm>
        </p:spPr>
        <p:txBody>
          <a:bodyPr>
            <a:normAutofit fontScale="90000"/>
          </a:bodyPr>
          <a:lstStyle/>
          <a:p>
            <a:pPr eaLnBrk="1" hangingPunct="1"/>
            <a:r>
              <a:rPr lang="ja-JP" altLang="en-US" sz="4000"/>
              <a:t>台湾企業の対中国投資</a:t>
            </a:r>
          </a:p>
        </p:txBody>
      </p:sp>
      <p:sp>
        <p:nvSpPr>
          <p:cNvPr id="18435" name="Rectangle 3"/>
          <p:cNvSpPr>
            <a:spLocks noGrp="1" noChangeArrowheads="1"/>
          </p:cNvSpPr>
          <p:nvPr>
            <p:ph type="body" idx="1"/>
          </p:nvPr>
        </p:nvSpPr>
        <p:spPr>
          <a:xfrm>
            <a:off x="1981200" y="981075"/>
            <a:ext cx="8229600" cy="5145088"/>
          </a:xfrm>
        </p:spPr>
        <p:txBody>
          <a:bodyPr/>
          <a:lstStyle/>
          <a:p>
            <a:pPr eaLnBrk="1" hangingPunct="1">
              <a:lnSpc>
                <a:spcPct val="90000"/>
              </a:lnSpc>
              <a:buFontTx/>
              <a:buNone/>
            </a:pPr>
            <a:r>
              <a:rPr lang="ja-JP" altLang="en-US" smtClean="0"/>
              <a:t>台湾　三不政策（接触せず、交渉せず、妥協せず）</a:t>
            </a:r>
          </a:p>
          <a:p>
            <a:pPr eaLnBrk="1" hangingPunct="1">
              <a:lnSpc>
                <a:spcPct val="90000"/>
              </a:lnSpc>
              <a:buFontTx/>
              <a:buNone/>
            </a:pPr>
            <a:r>
              <a:rPr lang="ja-JP" altLang="en-US" smtClean="0"/>
              <a:t>　中国　三通政策（通信、通航、通商）</a:t>
            </a:r>
          </a:p>
          <a:p>
            <a:pPr eaLnBrk="1" hangingPunct="1">
              <a:lnSpc>
                <a:spcPct val="90000"/>
              </a:lnSpc>
              <a:buFontTx/>
              <a:buNone/>
            </a:pPr>
            <a:endParaRPr lang="ja-JP" altLang="en-US" smtClean="0"/>
          </a:p>
          <a:p>
            <a:pPr eaLnBrk="1" hangingPunct="1">
              <a:lnSpc>
                <a:spcPct val="90000"/>
              </a:lnSpc>
              <a:buFontTx/>
              <a:buNone/>
            </a:pPr>
            <a:r>
              <a:rPr lang="ja-JP" altLang="en-US" smtClean="0"/>
              <a:t>プラザ合意～台湾ﾄﾞﾙ高</a:t>
            </a:r>
          </a:p>
          <a:p>
            <a:pPr eaLnBrk="1" hangingPunct="1">
              <a:lnSpc>
                <a:spcPct val="90000"/>
              </a:lnSpc>
              <a:buFontTx/>
              <a:buNone/>
            </a:pPr>
            <a:r>
              <a:rPr lang="ja-JP" altLang="en-US" smtClean="0"/>
              <a:t>外貨の持ち出し　一人</a:t>
            </a:r>
            <a:r>
              <a:rPr lang="en-US" altLang="ja-JP" smtClean="0"/>
              <a:t>500</a:t>
            </a:r>
            <a:r>
              <a:rPr lang="ja-JP" altLang="en-US" smtClean="0"/>
              <a:t>万米ドル</a:t>
            </a:r>
          </a:p>
          <a:p>
            <a:pPr eaLnBrk="1" hangingPunct="1">
              <a:lnSpc>
                <a:spcPct val="90000"/>
              </a:lnSpc>
              <a:buFontTx/>
              <a:buNone/>
            </a:pPr>
            <a:r>
              <a:rPr lang="ja-JP" altLang="en-US" smtClean="0"/>
              <a:t>中国への墓参り・親戚訪問の解禁</a:t>
            </a:r>
          </a:p>
          <a:p>
            <a:pPr eaLnBrk="1" hangingPunct="1">
              <a:lnSpc>
                <a:spcPct val="90000"/>
              </a:lnSpc>
              <a:buFontTx/>
              <a:buNone/>
            </a:pPr>
            <a:r>
              <a:rPr lang="ja-JP" altLang="en-US" smtClean="0"/>
              <a:t>→労働集約産業の対中投資進む</a:t>
            </a:r>
          </a:p>
          <a:p>
            <a:pPr eaLnBrk="1" hangingPunct="1">
              <a:lnSpc>
                <a:spcPct val="90000"/>
              </a:lnSpc>
              <a:buFontTx/>
              <a:buNone/>
            </a:pPr>
            <a:r>
              <a:rPr lang="ja-JP" altLang="en-US" smtClean="0"/>
              <a:t>華南地区から華東地区へ</a:t>
            </a:r>
          </a:p>
        </p:txBody>
      </p:sp>
    </p:spTree>
    <p:extLst>
      <p:ext uri="{BB962C8B-B14F-4D97-AF65-F5344CB8AC3E}">
        <p14:creationId xmlns:p14="http://schemas.microsoft.com/office/powerpoint/2010/main" val="295876745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xfrm>
            <a:off x="1981200" y="274639"/>
            <a:ext cx="8229600" cy="561975"/>
          </a:xfrm>
        </p:spPr>
        <p:txBody>
          <a:bodyPr>
            <a:normAutofit fontScale="90000"/>
          </a:bodyPr>
          <a:lstStyle/>
          <a:p>
            <a:pPr eaLnBrk="1" hangingPunct="1"/>
            <a:r>
              <a:rPr lang="ja-JP" altLang="en-US" sz="4000"/>
              <a:t>中台経済関係の再構築</a:t>
            </a:r>
          </a:p>
        </p:txBody>
      </p:sp>
      <p:sp>
        <p:nvSpPr>
          <p:cNvPr id="19459" name="Rectangle 3"/>
          <p:cNvSpPr>
            <a:spLocks noGrp="1" noChangeArrowheads="1"/>
          </p:cNvSpPr>
          <p:nvPr>
            <p:ph type="body" idx="1"/>
          </p:nvPr>
        </p:nvSpPr>
        <p:spPr>
          <a:xfrm>
            <a:off x="1981200" y="908051"/>
            <a:ext cx="8229600" cy="5218113"/>
          </a:xfrm>
        </p:spPr>
        <p:txBody>
          <a:bodyPr/>
          <a:lstStyle/>
          <a:p>
            <a:pPr eaLnBrk="1" hangingPunct="1">
              <a:lnSpc>
                <a:spcPct val="90000"/>
              </a:lnSpc>
              <a:buFontTx/>
              <a:buNone/>
            </a:pPr>
            <a:r>
              <a:rPr lang="en-US" altLang="ja-JP" smtClean="0"/>
              <a:t>01</a:t>
            </a:r>
            <a:r>
              <a:rPr lang="ja-JP" altLang="en-US" smtClean="0"/>
              <a:t>年　ノート･パソコンを対中投資禁止品目からはずす</a:t>
            </a:r>
          </a:p>
          <a:p>
            <a:pPr eaLnBrk="1" hangingPunct="1">
              <a:lnSpc>
                <a:spcPct val="90000"/>
              </a:lnSpc>
              <a:buFontTx/>
              <a:buNone/>
            </a:pPr>
            <a:r>
              <a:rPr lang="en-US" altLang="ja-JP" smtClean="0"/>
              <a:t>02</a:t>
            </a:r>
            <a:r>
              <a:rPr lang="ja-JP" altLang="en-US" smtClean="0"/>
              <a:t>年　半導体　条件つき認可</a:t>
            </a:r>
          </a:p>
          <a:p>
            <a:pPr eaLnBrk="1" hangingPunct="1">
              <a:lnSpc>
                <a:spcPct val="90000"/>
              </a:lnSpc>
              <a:buFontTx/>
              <a:buNone/>
            </a:pPr>
            <a:r>
              <a:rPr lang="ja-JP" altLang="en-US" smtClean="0"/>
              <a:t>新たな形態</a:t>
            </a:r>
          </a:p>
          <a:p>
            <a:pPr eaLnBrk="1" hangingPunct="1">
              <a:lnSpc>
                <a:spcPct val="90000"/>
              </a:lnSpc>
              <a:buFontTx/>
              <a:buNone/>
            </a:pPr>
            <a:r>
              <a:rPr lang="ja-JP" altLang="en-US" smtClean="0"/>
              <a:t>①試作を台湾で、大量生産を中国で</a:t>
            </a:r>
          </a:p>
          <a:p>
            <a:pPr eaLnBrk="1" hangingPunct="1">
              <a:lnSpc>
                <a:spcPct val="90000"/>
              </a:lnSpc>
              <a:buFontTx/>
              <a:buNone/>
            </a:pPr>
            <a:r>
              <a:rPr lang="ja-JP" altLang="en-US" smtClean="0"/>
              <a:t>②機械設備、部材は台湾から供給、加工を中国で</a:t>
            </a:r>
          </a:p>
          <a:p>
            <a:pPr eaLnBrk="1" hangingPunct="1">
              <a:lnSpc>
                <a:spcPct val="90000"/>
              </a:lnSpc>
              <a:buFontTx/>
              <a:buNone/>
            </a:pPr>
            <a:r>
              <a:rPr lang="ja-JP" altLang="en-US" smtClean="0"/>
              <a:t>③高級品は台湾で、中下級品を中国で</a:t>
            </a:r>
          </a:p>
          <a:p>
            <a:pPr eaLnBrk="1" hangingPunct="1">
              <a:lnSpc>
                <a:spcPct val="90000"/>
              </a:lnSpc>
              <a:buFontTx/>
              <a:buNone/>
            </a:pPr>
            <a:r>
              <a:rPr lang="en-US" altLang="ja-JP" smtClean="0"/>
              <a:t>10</a:t>
            </a:r>
            <a:r>
              <a:rPr lang="ja-JP" altLang="en-US" smtClean="0"/>
              <a:t>年</a:t>
            </a:r>
            <a:r>
              <a:rPr lang="en-US" altLang="ja-JP" smtClean="0"/>
              <a:t>2</a:t>
            </a:r>
            <a:r>
              <a:rPr lang="ja-JP" altLang="en-US" smtClean="0"/>
              <a:t>月～大型液晶パネルや半導体も解禁～ただし次世代の工場を台湾に設置が条件</a:t>
            </a:r>
          </a:p>
        </p:txBody>
      </p:sp>
    </p:spTree>
    <p:extLst>
      <p:ext uri="{BB962C8B-B14F-4D97-AF65-F5344CB8AC3E}">
        <p14:creationId xmlns:p14="http://schemas.microsoft.com/office/powerpoint/2010/main" val="380566564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1981200" y="274638"/>
            <a:ext cx="8229600" cy="633412"/>
          </a:xfrm>
        </p:spPr>
        <p:txBody>
          <a:bodyPr>
            <a:normAutofit fontScale="90000"/>
          </a:bodyPr>
          <a:lstStyle/>
          <a:p>
            <a:pPr eaLnBrk="1" hangingPunct="1"/>
            <a:r>
              <a:rPr lang="ja-JP" altLang="en-US" sz="4000"/>
              <a:t>台湾ハイテク産業の対中傾斜</a:t>
            </a:r>
          </a:p>
        </p:txBody>
      </p:sp>
      <p:sp>
        <p:nvSpPr>
          <p:cNvPr id="20483" name="Rectangle 3"/>
          <p:cNvSpPr>
            <a:spLocks noGrp="1" noChangeArrowheads="1"/>
          </p:cNvSpPr>
          <p:nvPr>
            <p:ph type="body" idx="1"/>
          </p:nvPr>
        </p:nvSpPr>
        <p:spPr>
          <a:xfrm>
            <a:off x="1981200" y="1052513"/>
            <a:ext cx="8229600" cy="5073650"/>
          </a:xfrm>
        </p:spPr>
        <p:txBody>
          <a:bodyPr/>
          <a:lstStyle/>
          <a:p>
            <a:pPr eaLnBrk="1" hangingPunct="1">
              <a:buFontTx/>
              <a:buNone/>
            </a:pPr>
            <a:r>
              <a:rPr lang="ja-JP" altLang="en-US" smtClean="0"/>
              <a:t>安価な労働力から中国市場の開拓へ</a:t>
            </a:r>
          </a:p>
          <a:p>
            <a:pPr eaLnBrk="1" hangingPunct="1">
              <a:buFontTx/>
              <a:buNone/>
            </a:pPr>
            <a:r>
              <a:rPr lang="ja-JP" altLang="en-US" smtClean="0"/>
              <a:t>→現地ニーズにあった半導体の売り込み</a:t>
            </a:r>
          </a:p>
          <a:p>
            <a:pPr eaLnBrk="1" hangingPunct="1">
              <a:buFontTx/>
              <a:buNone/>
            </a:pPr>
            <a:r>
              <a:rPr lang="ja-JP" altLang="en-US" smtClean="0"/>
              <a:t>華南から長江デルタへ</a:t>
            </a:r>
          </a:p>
          <a:p>
            <a:pPr eaLnBrk="1" hangingPunct="1">
              <a:buFontTx/>
              <a:buNone/>
            </a:pPr>
            <a:r>
              <a:rPr lang="ja-JP" altLang="en-US" smtClean="0"/>
              <a:t>台湾主要</a:t>
            </a:r>
            <a:r>
              <a:rPr lang="en-US" altLang="ja-JP" smtClean="0"/>
              <a:t>IT</a:t>
            </a:r>
            <a:r>
              <a:rPr lang="ja-JP" altLang="en-US" smtClean="0"/>
              <a:t>関連機器製造業の中国内生産比率</a:t>
            </a:r>
            <a:r>
              <a:rPr lang="en-US" altLang="ja-JP" smtClean="0"/>
              <a:t>95</a:t>
            </a:r>
            <a:r>
              <a:rPr lang="ja-JP" altLang="en-US" smtClean="0"/>
              <a:t>年</a:t>
            </a:r>
            <a:r>
              <a:rPr lang="en-US" altLang="ja-JP" smtClean="0"/>
              <a:t>14.0</a:t>
            </a:r>
            <a:r>
              <a:rPr lang="ja-JP" altLang="en-US" smtClean="0"/>
              <a:t>％→</a:t>
            </a:r>
            <a:r>
              <a:rPr lang="en-US" altLang="ja-JP" smtClean="0"/>
              <a:t>08</a:t>
            </a:r>
            <a:r>
              <a:rPr lang="ja-JP" altLang="en-US" smtClean="0"/>
              <a:t>年</a:t>
            </a:r>
            <a:r>
              <a:rPr lang="en-US" altLang="ja-JP" smtClean="0"/>
              <a:t>91.9</a:t>
            </a:r>
            <a:r>
              <a:rPr lang="ja-JP" altLang="en-US" smtClean="0"/>
              <a:t>％</a:t>
            </a:r>
          </a:p>
          <a:p>
            <a:pPr eaLnBrk="1" hangingPunct="1">
              <a:buFontTx/>
              <a:buNone/>
            </a:pPr>
            <a:r>
              <a:rPr lang="ja-JP" altLang="en-US" smtClean="0"/>
              <a:t>対中依存度が高すぎることの懸念</a:t>
            </a:r>
          </a:p>
          <a:p>
            <a:pPr eaLnBrk="1" hangingPunct="1">
              <a:buFontTx/>
              <a:buNone/>
            </a:pPr>
            <a:r>
              <a:rPr lang="ja-JP" altLang="en-US" smtClean="0"/>
              <a:t>台湾の空洞化の懸念</a:t>
            </a:r>
          </a:p>
        </p:txBody>
      </p:sp>
    </p:spTree>
    <p:extLst>
      <p:ext uri="{BB962C8B-B14F-4D97-AF65-F5344CB8AC3E}">
        <p14:creationId xmlns:p14="http://schemas.microsoft.com/office/powerpoint/2010/main" val="296718318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コンテンツ プレースホルダ 3"/>
          <p:cNvGraphicFramePr>
            <a:graphicFrameLocks noGrp="1"/>
          </p:cNvGraphicFramePr>
          <p:nvPr>
            <p:ph idx="4294967295"/>
          </p:nvPr>
        </p:nvGraphicFramePr>
        <p:xfrm>
          <a:off x="1992313" y="838300"/>
          <a:ext cx="8229600" cy="528945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79997415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タイトル 1"/>
          <p:cNvSpPr>
            <a:spLocks noGrp="1"/>
          </p:cNvSpPr>
          <p:nvPr>
            <p:ph type="title"/>
          </p:nvPr>
        </p:nvSpPr>
        <p:spPr/>
        <p:txBody>
          <a:bodyPr/>
          <a:lstStyle/>
          <a:p>
            <a:r>
              <a:rPr lang="ja-JP" altLang="en-US" smtClean="0"/>
              <a:t>台湾の輸出先</a:t>
            </a:r>
            <a:r>
              <a:rPr lang="ja-JP" altLang="en-US" sz="2400"/>
              <a:t>（財政部</a:t>
            </a:r>
            <a:r>
              <a:rPr lang="en-US" altLang="ja-JP" sz="2400"/>
              <a:t>web)</a:t>
            </a:r>
            <a:endParaRPr lang="zh-CN" altLang="en-US" smtClean="0"/>
          </a:p>
        </p:txBody>
      </p:sp>
      <p:sp>
        <p:nvSpPr>
          <p:cNvPr id="22531" name="テキスト プレースホルダー 2"/>
          <p:cNvSpPr>
            <a:spLocks noGrp="1"/>
          </p:cNvSpPr>
          <p:nvPr>
            <p:ph type="body" idx="1"/>
          </p:nvPr>
        </p:nvSpPr>
        <p:spPr>
          <a:xfrm>
            <a:off x="839788" y="1681163"/>
            <a:ext cx="5157787" cy="421102"/>
          </a:xfrm>
        </p:spPr>
        <p:txBody>
          <a:bodyPr>
            <a:normAutofit fontScale="92500" lnSpcReduction="10000"/>
          </a:bodyPr>
          <a:lstStyle/>
          <a:p>
            <a:r>
              <a:rPr lang="en-US" altLang="zh-CN" sz="2800" dirty="0"/>
              <a:t>2010</a:t>
            </a:r>
            <a:r>
              <a:rPr lang="ja-JP" altLang="en-US" sz="2800" dirty="0"/>
              <a:t>年（</a:t>
            </a:r>
            <a:r>
              <a:rPr lang="en-US" altLang="ja-JP" sz="2800" dirty="0"/>
              <a:t>2780</a:t>
            </a:r>
            <a:r>
              <a:rPr lang="ja-JP" altLang="en-US" sz="2800" dirty="0"/>
              <a:t>億㌦）</a:t>
            </a:r>
            <a:endParaRPr lang="zh-CN" altLang="en-US" sz="2800" dirty="0"/>
          </a:p>
        </p:txBody>
      </p:sp>
      <p:sp>
        <p:nvSpPr>
          <p:cNvPr id="22532" name="テキスト プレースホルダー 4"/>
          <p:cNvSpPr>
            <a:spLocks noGrp="1"/>
          </p:cNvSpPr>
          <p:nvPr>
            <p:ph type="body" sz="quarter" idx="3"/>
          </p:nvPr>
        </p:nvSpPr>
        <p:spPr>
          <a:xfrm>
            <a:off x="6172200" y="1681163"/>
            <a:ext cx="5183188" cy="421102"/>
          </a:xfrm>
        </p:spPr>
        <p:txBody>
          <a:bodyPr>
            <a:normAutofit fontScale="92500" lnSpcReduction="10000"/>
          </a:bodyPr>
          <a:lstStyle/>
          <a:p>
            <a:r>
              <a:rPr lang="en-US" altLang="ja-JP" sz="2800" dirty="0"/>
              <a:t>2015</a:t>
            </a:r>
            <a:r>
              <a:rPr lang="ja-JP" altLang="en-US" sz="2800" dirty="0"/>
              <a:t>年（</a:t>
            </a:r>
            <a:r>
              <a:rPr lang="en-US" altLang="ja-JP" sz="2800" dirty="0"/>
              <a:t>2853</a:t>
            </a:r>
            <a:r>
              <a:rPr lang="ja-JP" altLang="en-US" sz="2800" dirty="0"/>
              <a:t>億㌦）</a:t>
            </a:r>
            <a:endParaRPr lang="zh-CN" altLang="en-US" sz="2800" dirty="0"/>
          </a:p>
        </p:txBody>
      </p:sp>
      <p:graphicFrame>
        <p:nvGraphicFramePr>
          <p:cNvPr id="7" name="コンテンツ プレースホルダー 6"/>
          <p:cNvGraphicFramePr>
            <a:graphicFrameLocks noGrp="1"/>
          </p:cNvGraphicFramePr>
          <p:nvPr>
            <p:ph sz="half" idx="2"/>
          </p:nvPr>
        </p:nvGraphicFramePr>
        <p:xfrm>
          <a:off x="1981200" y="2174875"/>
          <a:ext cx="4040188" cy="3951288"/>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8" name="コンテンツ プレースホルダー 7"/>
          <p:cNvGraphicFramePr>
            <a:graphicFrameLocks noGrp="1"/>
          </p:cNvGraphicFramePr>
          <p:nvPr>
            <p:ph sz="quarter" idx="4"/>
            <p:extLst>
              <p:ext uri="{D42A27DB-BD31-4B8C-83A1-F6EECF244321}">
                <p14:modId xmlns:p14="http://schemas.microsoft.com/office/powerpoint/2010/main" val="4225802867"/>
              </p:ext>
            </p:extLst>
          </p:nvPr>
        </p:nvGraphicFramePr>
        <p:xfrm>
          <a:off x="6172200" y="2238997"/>
          <a:ext cx="4041775" cy="3818797"/>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72356469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スライド番号プレースホルダ 7"/>
          <p:cNvSpPr txBox="1">
            <a:spLocks noGrp="1"/>
          </p:cNvSpPr>
          <p:nvPr/>
        </p:nvSpPr>
        <p:spPr bwMode="auto">
          <a:xfrm>
            <a:off x="8077200" y="6245225"/>
            <a:ext cx="21336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r" eaLnBrk="1" hangingPunct="1">
              <a:spcBef>
                <a:spcPct val="0"/>
              </a:spcBef>
              <a:buFontTx/>
              <a:buNone/>
            </a:pPr>
            <a:fld id="{18BDD9F5-DDEA-41CD-91B2-7E450FE3522C}" type="slidenum">
              <a:rPr lang="en-US" altLang="ja-JP" sz="1200">
                <a:solidFill>
                  <a:srgbClr val="898989"/>
                </a:solidFill>
              </a:rPr>
              <a:pPr algn="r" eaLnBrk="1" hangingPunct="1">
                <a:spcBef>
                  <a:spcPct val="0"/>
                </a:spcBef>
                <a:buFontTx/>
                <a:buNone/>
              </a:pPr>
              <a:t>20</a:t>
            </a:fld>
            <a:endParaRPr lang="en-US" altLang="ja-JP" sz="1200">
              <a:solidFill>
                <a:srgbClr val="898989"/>
              </a:solidFill>
            </a:endParaRPr>
          </a:p>
        </p:txBody>
      </p:sp>
      <p:sp>
        <p:nvSpPr>
          <p:cNvPr id="23555" name="Rectangle 2"/>
          <p:cNvSpPr>
            <a:spLocks noGrp="1" noChangeArrowheads="1"/>
          </p:cNvSpPr>
          <p:nvPr>
            <p:ph type="title" idx="4294967295"/>
          </p:nvPr>
        </p:nvSpPr>
        <p:spPr>
          <a:xfrm>
            <a:off x="1524000" y="600075"/>
            <a:ext cx="9144000" cy="381000"/>
          </a:xfrm>
        </p:spPr>
        <p:txBody>
          <a:bodyPr>
            <a:normAutofit fontScale="90000"/>
          </a:bodyPr>
          <a:lstStyle/>
          <a:p>
            <a:pPr eaLnBrk="1" fontAlgn="ctr" hangingPunct="1"/>
            <a:r>
              <a:rPr lang="ja-JP" altLang="en-US" sz="3600"/>
              <a:t>台湾情報電子産業の対中投資の動機</a:t>
            </a:r>
            <a:r>
              <a:rPr lang="ja-JP" altLang="en-US" smtClean="0"/>
              <a:t/>
            </a:r>
            <a:br>
              <a:rPr lang="ja-JP" altLang="en-US" smtClean="0"/>
            </a:br>
            <a:r>
              <a:rPr lang="ja-JP" altLang="en-US" sz="3200"/>
              <a:t>（</a:t>
            </a:r>
            <a:r>
              <a:rPr lang="en-US" altLang="ja-JP" sz="3200"/>
              <a:t>2006</a:t>
            </a:r>
            <a:r>
              <a:rPr lang="ja-JP" altLang="en-US" sz="3200"/>
              <a:t>年調査）</a:t>
            </a:r>
          </a:p>
        </p:txBody>
      </p:sp>
      <p:pic>
        <p:nvPicPr>
          <p:cNvPr id="23556"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38525" y="1155700"/>
            <a:ext cx="5251450" cy="5081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557" name="Text Box 6"/>
          <p:cNvSpPr txBox="1">
            <a:spLocks noChangeArrowheads="1"/>
          </p:cNvSpPr>
          <p:nvPr/>
        </p:nvSpPr>
        <p:spPr bwMode="auto">
          <a:xfrm>
            <a:off x="2135189" y="6237288"/>
            <a:ext cx="8015287" cy="66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50000"/>
              </a:spcBef>
              <a:buFontTx/>
              <a:buNone/>
            </a:pPr>
            <a:r>
              <a:rPr lang="ja-JP" altLang="en-US" sz="1800"/>
              <a:t>（注）調査対象は中国に投資をしている台湾情報電子企業（有効回答数</a:t>
            </a:r>
            <a:r>
              <a:rPr lang="en-US" altLang="ja-JP" sz="1800"/>
              <a:t>1,454</a:t>
            </a:r>
            <a:r>
              <a:rPr lang="ja-JP" altLang="en-US" sz="1800"/>
              <a:t>社）</a:t>
            </a:r>
          </a:p>
          <a:p>
            <a:pPr eaLnBrk="1" hangingPunct="1">
              <a:spcBef>
                <a:spcPct val="5000"/>
              </a:spcBef>
              <a:buFontTx/>
              <a:buNone/>
            </a:pPr>
            <a:r>
              <a:rPr lang="ja-JP" altLang="en-US" sz="1800"/>
              <a:t>（資料）台湾経済部統計処</a:t>
            </a:r>
            <a:r>
              <a:rPr lang="en-US" altLang="ja-JP" sz="1800"/>
              <a:t>『</a:t>
            </a:r>
            <a:r>
              <a:rPr lang="ja-JP" altLang="en-US" sz="1800"/>
              <a:t>製造業対外投資実況調査報告</a:t>
            </a:r>
            <a:r>
              <a:rPr lang="en-US" altLang="ja-JP" sz="1800"/>
              <a:t>』2007</a:t>
            </a:r>
            <a:r>
              <a:rPr lang="ja-JP" altLang="en-US" sz="1800"/>
              <a:t>年版</a:t>
            </a:r>
          </a:p>
        </p:txBody>
      </p:sp>
    </p:spTree>
    <p:extLst>
      <p:ext uri="{BB962C8B-B14F-4D97-AF65-F5344CB8AC3E}">
        <p14:creationId xmlns:p14="http://schemas.microsoft.com/office/powerpoint/2010/main" val="74845488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スライド番号プレースホルダ 7"/>
          <p:cNvSpPr txBox="1">
            <a:spLocks noGrp="1"/>
          </p:cNvSpPr>
          <p:nvPr/>
        </p:nvSpPr>
        <p:spPr bwMode="auto">
          <a:xfrm>
            <a:off x="8077200" y="6245225"/>
            <a:ext cx="21336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r" eaLnBrk="1" hangingPunct="1">
              <a:spcBef>
                <a:spcPct val="0"/>
              </a:spcBef>
              <a:buFontTx/>
              <a:buNone/>
            </a:pPr>
            <a:fld id="{C8F7711D-2AC2-4684-A130-104CA6DD6156}" type="slidenum">
              <a:rPr lang="en-US" altLang="ja-JP" sz="1200">
                <a:solidFill>
                  <a:srgbClr val="898989"/>
                </a:solidFill>
              </a:rPr>
              <a:pPr algn="r" eaLnBrk="1" hangingPunct="1">
                <a:spcBef>
                  <a:spcPct val="0"/>
                </a:spcBef>
                <a:buFontTx/>
                <a:buNone/>
              </a:pPr>
              <a:t>21</a:t>
            </a:fld>
            <a:endParaRPr lang="en-US" altLang="ja-JP" sz="1200">
              <a:solidFill>
                <a:srgbClr val="898989"/>
              </a:solidFill>
            </a:endParaRPr>
          </a:p>
        </p:txBody>
      </p:sp>
      <p:sp>
        <p:nvSpPr>
          <p:cNvPr id="25603" name="Rectangle 2"/>
          <p:cNvSpPr>
            <a:spLocks noGrp="1" noChangeArrowheads="1"/>
          </p:cNvSpPr>
          <p:nvPr>
            <p:ph type="title" idx="4294967295"/>
          </p:nvPr>
        </p:nvSpPr>
        <p:spPr>
          <a:xfrm>
            <a:off x="1524000" y="600075"/>
            <a:ext cx="9144000" cy="381000"/>
          </a:xfrm>
        </p:spPr>
        <p:txBody>
          <a:bodyPr>
            <a:normAutofit fontScale="90000"/>
          </a:bodyPr>
          <a:lstStyle/>
          <a:p>
            <a:pPr eaLnBrk="1" fontAlgn="ctr" hangingPunct="1"/>
            <a:r>
              <a:rPr lang="ja-JP" altLang="en-US" sz="3600"/>
              <a:t>台湾</a:t>
            </a:r>
            <a:r>
              <a:rPr lang="en-US" altLang="ja-JP" sz="3600"/>
              <a:t>IT</a:t>
            </a:r>
            <a:r>
              <a:rPr lang="ja-JP" altLang="en-US" sz="3600"/>
              <a:t>関連機器製造業の地域別販売構成</a:t>
            </a:r>
            <a:r>
              <a:rPr lang="ja-JP" altLang="en-US" sz="4200"/>
              <a:t/>
            </a:r>
            <a:br>
              <a:rPr lang="ja-JP" altLang="en-US" sz="4200"/>
            </a:br>
            <a:r>
              <a:rPr lang="ja-JP" altLang="en-US" sz="3200"/>
              <a:t>～中国が北米、</a:t>
            </a:r>
            <a:r>
              <a:rPr lang="en-US" altLang="ja-JP" sz="3200"/>
              <a:t>EU</a:t>
            </a:r>
            <a:r>
              <a:rPr lang="ja-JP" altLang="en-US" sz="3200"/>
              <a:t>に次ぐ市場に浮上～</a:t>
            </a:r>
          </a:p>
        </p:txBody>
      </p:sp>
      <p:sp>
        <p:nvSpPr>
          <p:cNvPr id="25604" name="Text Box 6"/>
          <p:cNvSpPr txBox="1">
            <a:spLocks noChangeArrowheads="1"/>
          </p:cNvSpPr>
          <p:nvPr/>
        </p:nvSpPr>
        <p:spPr bwMode="auto">
          <a:xfrm>
            <a:off x="1776413" y="5805489"/>
            <a:ext cx="8507412" cy="930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2438" indent="-452438">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50000"/>
              </a:spcBef>
              <a:buFontTx/>
              <a:buNone/>
            </a:pPr>
            <a:r>
              <a:rPr lang="ja-JP" altLang="en-US" sz="1800"/>
              <a:t>（注）製品の組み換えが行われているため、</a:t>
            </a:r>
            <a:r>
              <a:rPr lang="en-US" altLang="ja-JP" sz="1800"/>
              <a:t>2006</a:t>
            </a:r>
            <a:r>
              <a:rPr lang="ja-JP" altLang="en-US" sz="1800"/>
              <a:t>年を境に連続性を欠く。完成品のみで部品類を含まない。</a:t>
            </a:r>
          </a:p>
          <a:p>
            <a:pPr eaLnBrk="1" hangingPunct="1">
              <a:spcBef>
                <a:spcPct val="5000"/>
              </a:spcBef>
              <a:buFontTx/>
              <a:buNone/>
            </a:pPr>
            <a:r>
              <a:rPr lang="ja-JP" altLang="en-US" sz="1800"/>
              <a:t>（資料）資訊工業策進会産業情報研究所提供資料</a:t>
            </a:r>
          </a:p>
        </p:txBody>
      </p:sp>
      <p:pic>
        <p:nvPicPr>
          <p:cNvPr id="25605"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8175" y="1484314"/>
            <a:ext cx="8293100" cy="4249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244039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スライド番号プレースホルダ 7"/>
          <p:cNvSpPr txBox="1">
            <a:spLocks noGrp="1"/>
          </p:cNvSpPr>
          <p:nvPr/>
        </p:nvSpPr>
        <p:spPr bwMode="auto">
          <a:xfrm>
            <a:off x="8077200" y="6245225"/>
            <a:ext cx="21336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r" eaLnBrk="1" hangingPunct="1">
              <a:spcBef>
                <a:spcPct val="0"/>
              </a:spcBef>
              <a:buFontTx/>
              <a:buNone/>
            </a:pPr>
            <a:fld id="{3A9EB157-9FF7-4F67-82C7-63F99652D886}" type="slidenum">
              <a:rPr lang="en-US" altLang="ja-JP" sz="1200">
                <a:solidFill>
                  <a:srgbClr val="898989"/>
                </a:solidFill>
              </a:rPr>
              <a:pPr algn="r" eaLnBrk="1" hangingPunct="1">
                <a:spcBef>
                  <a:spcPct val="0"/>
                </a:spcBef>
                <a:buFontTx/>
                <a:buNone/>
              </a:pPr>
              <a:t>22</a:t>
            </a:fld>
            <a:endParaRPr lang="en-US" altLang="ja-JP" sz="1200">
              <a:solidFill>
                <a:srgbClr val="898989"/>
              </a:solidFill>
            </a:endParaRPr>
          </a:p>
        </p:txBody>
      </p:sp>
      <p:sp>
        <p:nvSpPr>
          <p:cNvPr id="27651" name="Rectangle 2"/>
          <p:cNvSpPr>
            <a:spLocks noGrp="1" noChangeArrowheads="1"/>
          </p:cNvSpPr>
          <p:nvPr>
            <p:ph type="title" idx="4294967295"/>
          </p:nvPr>
        </p:nvSpPr>
        <p:spPr>
          <a:xfrm>
            <a:off x="1524000" y="600075"/>
            <a:ext cx="9144000" cy="381000"/>
          </a:xfrm>
        </p:spPr>
        <p:txBody>
          <a:bodyPr>
            <a:normAutofit fontScale="90000"/>
          </a:bodyPr>
          <a:lstStyle/>
          <a:p>
            <a:pPr eaLnBrk="1" fontAlgn="ctr" hangingPunct="1"/>
            <a:r>
              <a:rPr lang="ja-JP" altLang="en-US" sz="4000"/>
              <a:t>台湾ハイテク産業の対中投資の変化</a:t>
            </a:r>
            <a:r>
              <a:rPr lang="ja-JP" altLang="en-US" smtClean="0"/>
              <a:t/>
            </a:r>
            <a:br>
              <a:rPr lang="ja-JP" altLang="en-US" smtClean="0"/>
            </a:br>
            <a:r>
              <a:rPr lang="ja-JP" altLang="en-US" sz="3200"/>
              <a:t>（</a:t>
            </a:r>
            <a:r>
              <a:rPr lang="en-US" altLang="ja-JP" sz="3200"/>
              <a:t>1990</a:t>
            </a:r>
            <a:r>
              <a:rPr lang="ja-JP" altLang="en-US" sz="3200"/>
              <a:t>年代末～）</a:t>
            </a:r>
          </a:p>
        </p:txBody>
      </p:sp>
      <p:sp>
        <p:nvSpPr>
          <p:cNvPr id="27652" name="Rectangle 3"/>
          <p:cNvSpPr>
            <a:spLocks noGrp="1" noChangeArrowheads="1"/>
          </p:cNvSpPr>
          <p:nvPr>
            <p:ph type="body" sz="half" idx="4294967295"/>
          </p:nvPr>
        </p:nvSpPr>
        <p:spPr>
          <a:xfrm>
            <a:off x="1665289" y="1557339"/>
            <a:ext cx="8791575" cy="3455987"/>
          </a:xfrm>
        </p:spPr>
        <p:txBody>
          <a:bodyPr/>
          <a:lstStyle/>
          <a:p>
            <a:pPr marL="384175" indent="-384175" fontAlgn="ctr">
              <a:spcBef>
                <a:spcPct val="30000"/>
              </a:spcBef>
              <a:buFont typeface="Wingdings" panose="05000000000000000000" pitchFamily="2" charset="2"/>
              <a:buChar char="l"/>
              <a:tabLst>
                <a:tab pos="384175" algn="l"/>
                <a:tab pos="1138238" algn="l"/>
              </a:tabLst>
            </a:pPr>
            <a:r>
              <a:rPr lang="ja-JP" altLang="en-US" smtClean="0"/>
              <a:t>進出先の変化</a:t>
            </a:r>
          </a:p>
          <a:p>
            <a:pPr marL="985838" lvl="1" indent="-422275" fontAlgn="ctr">
              <a:spcBef>
                <a:spcPct val="30000"/>
              </a:spcBef>
              <a:buFont typeface="Wingdings" panose="05000000000000000000" pitchFamily="2" charset="2"/>
              <a:buChar char="l"/>
              <a:tabLst>
                <a:tab pos="384175" algn="l"/>
                <a:tab pos="1138238" algn="l"/>
              </a:tabLst>
            </a:pPr>
            <a:r>
              <a:rPr lang="ja-JP" altLang="en-US" smtClean="0"/>
              <a:t>華南地域から長江デルタ地区（上海市・江蘇省・浙江省）にシフト</a:t>
            </a:r>
          </a:p>
          <a:p>
            <a:pPr marL="985838" lvl="1" indent="-422275" fontAlgn="ctr">
              <a:spcBef>
                <a:spcPct val="30000"/>
              </a:spcBef>
              <a:buFont typeface="Wingdings" panose="05000000000000000000" pitchFamily="2" charset="2"/>
              <a:buChar char="l"/>
              <a:tabLst>
                <a:tab pos="384175" algn="l"/>
                <a:tab pos="1138238" algn="l"/>
              </a:tabLst>
            </a:pPr>
            <a:r>
              <a:rPr lang="ja-JP" altLang="en-US" smtClean="0"/>
              <a:t>ハイテク製品の生産に必要な人材の確保、現地市場の開拓の重要性の高まりがその背景に</a:t>
            </a:r>
          </a:p>
          <a:p>
            <a:pPr marL="1438275" lvl="2" indent="-273050" fontAlgn="ctr">
              <a:spcBef>
                <a:spcPct val="30000"/>
              </a:spcBef>
              <a:buFont typeface="Wingdings" panose="05000000000000000000" pitchFamily="2" charset="2"/>
              <a:buChar char="l"/>
              <a:tabLst>
                <a:tab pos="384175" algn="l"/>
                <a:tab pos="1138238" algn="l"/>
              </a:tabLst>
            </a:pPr>
            <a:r>
              <a:rPr lang="ja-JP" altLang="en-US" smtClean="0"/>
              <a:t>長江デルタ地区には、大学や研究機関が多く、経済的に豊かな中国沿海部の中心でもあるため</a:t>
            </a:r>
          </a:p>
          <a:p>
            <a:pPr marL="985838" lvl="1" indent="-422275" fontAlgn="ctr">
              <a:spcBef>
                <a:spcPct val="30000"/>
              </a:spcBef>
              <a:buFont typeface="Wingdings" panose="05000000000000000000" pitchFamily="2" charset="2"/>
              <a:buChar char="l"/>
              <a:tabLst>
                <a:tab pos="384175" algn="l"/>
                <a:tab pos="1138238" algn="l"/>
              </a:tabLst>
            </a:pPr>
            <a:r>
              <a:rPr lang="ja-JP" altLang="en-US" smtClean="0"/>
              <a:t>北京などに研究開発センターを設ける事例も増加</a:t>
            </a:r>
          </a:p>
        </p:txBody>
      </p:sp>
    </p:spTree>
    <p:extLst>
      <p:ext uri="{BB962C8B-B14F-4D97-AF65-F5344CB8AC3E}">
        <p14:creationId xmlns:p14="http://schemas.microsoft.com/office/powerpoint/2010/main" val="429315563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スライド番号プレースホルダ 7"/>
          <p:cNvSpPr txBox="1">
            <a:spLocks noGrp="1"/>
          </p:cNvSpPr>
          <p:nvPr/>
        </p:nvSpPr>
        <p:spPr bwMode="auto">
          <a:xfrm>
            <a:off x="8077200" y="6245225"/>
            <a:ext cx="21336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r" eaLnBrk="1" hangingPunct="1">
              <a:spcBef>
                <a:spcPct val="0"/>
              </a:spcBef>
              <a:buFontTx/>
              <a:buNone/>
            </a:pPr>
            <a:fld id="{A922161D-1670-4AD0-991A-A181EAB0AB50}" type="slidenum">
              <a:rPr lang="en-US" altLang="ja-JP" sz="1200">
                <a:solidFill>
                  <a:srgbClr val="898989"/>
                </a:solidFill>
              </a:rPr>
              <a:pPr algn="r" eaLnBrk="1" hangingPunct="1">
                <a:spcBef>
                  <a:spcPct val="0"/>
                </a:spcBef>
                <a:buFontTx/>
                <a:buNone/>
              </a:pPr>
              <a:t>23</a:t>
            </a:fld>
            <a:endParaRPr lang="en-US" altLang="ja-JP" sz="1200">
              <a:solidFill>
                <a:srgbClr val="898989"/>
              </a:solidFill>
            </a:endParaRPr>
          </a:p>
        </p:txBody>
      </p:sp>
      <p:sp>
        <p:nvSpPr>
          <p:cNvPr id="29699" name="Rectangle 2"/>
          <p:cNvSpPr>
            <a:spLocks noGrp="1" noChangeArrowheads="1"/>
          </p:cNvSpPr>
          <p:nvPr>
            <p:ph type="title" idx="4294967295"/>
          </p:nvPr>
        </p:nvSpPr>
        <p:spPr>
          <a:xfrm>
            <a:off x="1524000" y="600075"/>
            <a:ext cx="9144000" cy="381000"/>
          </a:xfrm>
        </p:spPr>
        <p:txBody>
          <a:bodyPr>
            <a:normAutofit fontScale="90000"/>
          </a:bodyPr>
          <a:lstStyle/>
          <a:p>
            <a:pPr eaLnBrk="1" fontAlgn="ctr" hangingPunct="1"/>
            <a:r>
              <a:rPr lang="ja-JP" altLang="en-US" sz="4000"/>
              <a:t>台湾ハイテク産業の対中投資先の変化</a:t>
            </a:r>
            <a:r>
              <a:rPr lang="ja-JP" altLang="en-US" smtClean="0"/>
              <a:t/>
            </a:r>
            <a:br>
              <a:rPr lang="ja-JP" altLang="en-US" smtClean="0"/>
            </a:br>
            <a:r>
              <a:rPr lang="ja-JP" altLang="en-US" sz="3200"/>
              <a:t>～華南から長江デルタへ～</a:t>
            </a:r>
          </a:p>
        </p:txBody>
      </p:sp>
      <p:pic>
        <p:nvPicPr>
          <p:cNvPr id="2970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35451" y="1341438"/>
            <a:ext cx="3738563" cy="4248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701" name="Text Box 6"/>
          <p:cNvSpPr txBox="1">
            <a:spLocks noChangeArrowheads="1"/>
          </p:cNvSpPr>
          <p:nvPr/>
        </p:nvSpPr>
        <p:spPr bwMode="auto">
          <a:xfrm>
            <a:off x="1776414" y="5589588"/>
            <a:ext cx="8574087" cy="1204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2438" indent="-452438">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5000"/>
              </a:spcBef>
              <a:buFontTx/>
              <a:buNone/>
            </a:pPr>
            <a:r>
              <a:rPr lang="en-US" altLang="ja-JP" sz="1800"/>
              <a:t>(</a:t>
            </a:r>
            <a:r>
              <a:rPr lang="ja-JP" altLang="en-US" sz="1800"/>
              <a:t>注</a:t>
            </a:r>
            <a:r>
              <a:rPr lang="en-US" altLang="ja-JP" sz="1800"/>
              <a:t>)</a:t>
            </a:r>
            <a:r>
              <a:rPr lang="ja-JP" altLang="en-US" sz="1800"/>
              <a:t>台湾経済部投資審議委員会の認可額ベース。ハイテク産業の定義は、</a:t>
            </a:r>
            <a:r>
              <a:rPr lang="en-US" altLang="ja-JP" sz="1800"/>
              <a:t>1991</a:t>
            </a:r>
            <a:r>
              <a:rPr lang="ja-JP" altLang="en-US" sz="1800"/>
              <a:t>～</a:t>
            </a:r>
            <a:r>
              <a:rPr lang="en-US" altLang="ja-JP" sz="1800"/>
              <a:t>1999</a:t>
            </a:r>
            <a:r>
              <a:rPr lang="ja-JP" altLang="en-US" sz="1800"/>
              <a:t>年が電子電器製品、精密器械の合計、</a:t>
            </a:r>
            <a:r>
              <a:rPr lang="en-US" altLang="ja-JP" sz="1800"/>
              <a:t>1991</a:t>
            </a:r>
            <a:r>
              <a:rPr lang="ja-JP" altLang="en-US" sz="1800"/>
              <a:t>～</a:t>
            </a:r>
            <a:r>
              <a:rPr lang="en-US" altLang="ja-JP" sz="1800"/>
              <a:t>2009</a:t>
            </a:r>
            <a:r>
              <a:rPr lang="ja-JP" altLang="en-US" sz="1800"/>
              <a:t>年が電子部品製造業、コンピュータ・電子製品・光学製品製造業、電力設備製造業の合計。</a:t>
            </a:r>
          </a:p>
          <a:p>
            <a:pPr eaLnBrk="1" hangingPunct="1">
              <a:spcBef>
                <a:spcPct val="5000"/>
              </a:spcBef>
              <a:buFontTx/>
              <a:buNone/>
            </a:pPr>
            <a:r>
              <a:rPr lang="en-US" altLang="ja-JP" sz="1800"/>
              <a:t>(</a:t>
            </a:r>
            <a:r>
              <a:rPr lang="ja-JP" altLang="en-US" sz="1800"/>
              <a:t>資料</a:t>
            </a:r>
            <a:r>
              <a:rPr lang="en-US" altLang="ja-JP" sz="1800"/>
              <a:t>)</a:t>
            </a:r>
            <a:r>
              <a:rPr lang="ja-JP" altLang="en-US" sz="1800"/>
              <a:t>台湾経済部投資審議委員会</a:t>
            </a:r>
            <a:r>
              <a:rPr lang="en-US" altLang="ja-JP" sz="1800"/>
              <a:t>『</a:t>
            </a:r>
            <a:r>
              <a:rPr lang="ja-JP" altLang="en-US" sz="1800"/>
              <a:t>投資年報</a:t>
            </a:r>
            <a:r>
              <a:rPr lang="en-US" altLang="ja-JP" sz="1800"/>
              <a:t>』</a:t>
            </a:r>
            <a:r>
              <a:rPr lang="ja-JP" altLang="en-US" sz="1800"/>
              <a:t>各年版</a:t>
            </a:r>
          </a:p>
        </p:txBody>
      </p:sp>
    </p:spTree>
    <p:extLst>
      <p:ext uri="{BB962C8B-B14F-4D97-AF65-F5344CB8AC3E}">
        <p14:creationId xmlns:p14="http://schemas.microsoft.com/office/powerpoint/2010/main" val="409844716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グラフ 1"/>
          <p:cNvGraphicFramePr>
            <a:graphicFrameLocks/>
          </p:cNvGraphicFramePr>
          <p:nvPr/>
        </p:nvGraphicFramePr>
        <p:xfrm>
          <a:off x="2783632" y="692696"/>
          <a:ext cx="6192688" cy="5040560"/>
        </p:xfrm>
        <a:graphic>
          <a:graphicData uri="http://schemas.openxmlformats.org/drawingml/2006/chart">
            <c:chart xmlns:c="http://schemas.openxmlformats.org/drawingml/2006/chart" xmlns:r="http://schemas.openxmlformats.org/officeDocument/2006/relationships" r:id="rId2"/>
          </a:graphicData>
        </a:graphic>
      </p:graphicFrame>
      <p:sp>
        <p:nvSpPr>
          <p:cNvPr id="3" name="正方形/長方形 2"/>
          <p:cNvSpPr/>
          <p:nvPr/>
        </p:nvSpPr>
        <p:spPr>
          <a:xfrm>
            <a:off x="2782889" y="6021389"/>
            <a:ext cx="6192837" cy="503237"/>
          </a:xfrm>
          <a:prstGeom prst="rect">
            <a:avLst/>
          </a:prstGeom>
        </p:spPr>
        <p:style>
          <a:lnRef idx="2">
            <a:schemeClr val="dk1"/>
          </a:lnRef>
          <a:fillRef idx="1">
            <a:schemeClr val="lt1"/>
          </a:fillRef>
          <a:effectRef idx="0">
            <a:schemeClr val="dk1"/>
          </a:effectRef>
          <a:fontRef idx="minor">
            <a:schemeClr val="dk1"/>
          </a:fontRef>
        </p:style>
        <p:txBody>
          <a:bodyPr anchor="ctr"/>
          <a:lstStyle/>
          <a:p>
            <a:pPr algn="ctr">
              <a:defRPr/>
            </a:pPr>
            <a:r>
              <a:rPr lang="ja-JP" altLang="en-US" dirty="0"/>
              <a:t>前年比江蘇省</a:t>
            </a:r>
            <a:r>
              <a:rPr lang="en-US" altLang="ja-JP" dirty="0"/>
              <a:t>6.9</a:t>
            </a:r>
            <a:r>
              <a:rPr lang="ja-JP" altLang="en-US" dirty="0"/>
              <a:t>％減、福建省</a:t>
            </a:r>
            <a:r>
              <a:rPr lang="en-US" altLang="ja-JP" dirty="0"/>
              <a:t>55.0</a:t>
            </a:r>
            <a:r>
              <a:rPr lang="ja-JP" altLang="en-US" dirty="0"/>
              <a:t>％減、金融分野が増加</a:t>
            </a:r>
            <a:endParaRPr lang="zh-CN" altLang="en-US" dirty="0"/>
          </a:p>
        </p:txBody>
      </p:sp>
    </p:spTree>
    <p:extLst>
      <p:ext uri="{BB962C8B-B14F-4D97-AF65-F5344CB8AC3E}">
        <p14:creationId xmlns:p14="http://schemas.microsoft.com/office/powerpoint/2010/main" val="422760740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スライド番号プレースホルダ 7"/>
          <p:cNvSpPr txBox="1">
            <a:spLocks noGrp="1"/>
          </p:cNvSpPr>
          <p:nvPr/>
        </p:nvSpPr>
        <p:spPr bwMode="auto">
          <a:xfrm>
            <a:off x="8077200" y="6245225"/>
            <a:ext cx="21336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r" eaLnBrk="1" hangingPunct="1">
              <a:spcBef>
                <a:spcPct val="0"/>
              </a:spcBef>
              <a:buFontTx/>
              <a:buNone/>
            </a:pPr>
            <a:fld id="{7C58BBC4-BAF1-4075-93EC-A1193F1344CF}" type="slidenum">
              <a:rPr lang="en-US" altLang="ja-JP" sz="1200">
                <a:solidFill>
                  <a:srgbClr val="898989"/>
                </a:solidFill>
              </a:rPr>
              <a:pPr algn="r" eaLnBrk="1" hangingPunct="1">
                <a:spcBef>
                  <a:spcPct val="0"/>
                </a:spcBef>
                <a:buFontTx/>
                <a:buNone/>
              </a:pPr>
              <a:t>25</a:t>
            </a:fld>
            <a:endParaRPr lang="en-US" altLang="ja-JP" sz="1200">
              <a:solidFill>
                <a:srgbClr val="898989"/>
              </a:solidFill>
            </a:endParaRPr>
          </a:p>
        </p:txBody>
      </p:sp>
      <p:pic>
        <p:nvPicPr>
          <p:cNvPr id="32771" name="Picture 4"/>
          <p:cNvPicPr>
            <a:picLocks noChangeAspect="1" noChangeArrowheads="1"/>
          </p:cNvPicPr>
          <p:nvPr/>
        </p:nvPicPr>
        <p:blipFill>
          <a:blip r:embed="rId3">
            <a:extLst>
              <a:ext uri="{28A0092B-C50C-407E-A947-70E740481C1C}">
                <a14:useLocalDpi xmlns:a14="http://schemas.microsoft.com/office/drawing/2010/main" val="0"/>
              </a:ext>
            </a:extLst>
          </a:blip>
          <a:srcRect l="20320" t="15086" r="21045" b="28314"/>
          <a:stretch>
            <a:fillRect/>
          </a:stretch>
        </p:blipFill>
        <p:spPr bwMode="auto">
          <a:xfrm>
            <a:off x="2506664" y="1327150"/>
            <a:ext cx="7445375" cy="4838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772" name="Rectangle 2"/>
          <p:cNvSpPr>
            <a:spLocks noGrp="1" noChangeArrowheads="1"/>
          </p:cNvSpPr>
          <p:nvPr>
            <p:ph type="title" idx="4294967295"/>
          </p:nvPr>
        </p:nvSpPr>
        <p:spPr>
          <a:xfrm>
            <a:off x="1524000" y="600075"/>
            <a:ext cx="9144000" cy="381000"/>
          </a:xfrm>
        </p:spPr>
        <p:txBody>
          <a:bodyPr>
            <a:normAutofit fontScale="90000"/>
          </a:bodyPr>
          <a:lstStyle/>
          <a:p>
            <a:pPr eaLnBrk="1" fontAlgn="ctr" hangingPunct="1"/>
            <a:r>
              <a:rPr lang="ja-JP" altLang="en-US" sz="4000"/>
              <a:t>台湾</a:t>
            </a:r>
            <a:r>
              <a:rPr lang="en-US" altLang="ja-JP" sz="4000"/>
              <a:t>IT</a:t>
            </a:r>
            <a:r>
              <a:rPr lang="ja-JP" altLang="en-US" sz="4000"/>
              <a:t>関連機器製造業の中国生産比率</a:t>
            </a:r>
            <a:r>
              <a:rPr lang="ja-JP" altLang="en-US" smtClean="0"/>
              <a:t/>
            </a:r>
            <a:br>
              <a:rPr lang="ja-JP" altLang="en-US" smtClean="0"/>
            </a:br>
            <a:r>
              <a:rPr lang="ja-JP" altLang="en-US" sz="3200"/>
              <a:t>～生産面で中国に強く依存～</a:t>
            </a:r>
          </a:p>
        </p:txBody>
      </p:sp>
      <p:sp>
        <p:nvSpPr>
          <p:cNvPr id="32773" name="Text Box 6"/>
          <p:cNvSpPr txBox="1">
            <a:spLocks noChangeArrowheads="1"/>
          </p:cNvSpPr>
          <p:nvPr/>
        </p:nvSpPr>
        <p:spPr bwMode="auto">
          <a:xfrm>
            <a:off x="1631951" y="6013450"/>
            <a:ext cx="8983663" cy="66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2438" indent="-452438">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50000"/>
              </a:spcBef>
              <a:buFontTx/>
              <a:buNone/>
            </a:pPr>
            <a:r>
              <a:rPr lang="ja-JP" altLang="en-US" sz="1800"/>
              <a:t>（注）製品の組み換えが行われているため、連続性を欠く。完成品のみで部品類を含まない。</a:t>
            </a:r>
          </a:p>
          <a:p>
            <a:pPr eaLnBrk="1" hangingPunct="1">
              <a:spcBef>
                <a:spcPct val="5000"/>
              </a:spcBef>
              <a:buFontTx/>
              <a:buNone/>
            </a:pPr>
            <a:r>
              <a:rPr lang="ja-JP" altLang="en-US" sz="1800"/>
              <a:t>（資料）資訊工業策進会産業情報研究所提供資料</a:t>
            </a:r>
          </a:p>
        </p:txBody>
      </p:sp>
    </p:spTree>
    <p:extLst>
      <p:ext uri="{BB962C8B-B14F-4D97-AF65-F5344CB8AC3E}">
        <p14:creationId xmlns:p14="http://schemas.microsoft.com/office/powerpoint/2010/main" val="310540938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スライド番号プレースホルダ 7"/>
          <p:cNvSpPr txBox="1">
            <a:spLocks noGrp="1"/>
          </p:cNvSpPr>
          <p:nvPr/>
        </p:nvSpPr>
        <p:spPr bwMode="auto">
          <a:xfrm>
            <a:off x="8077200" y="6245225"/>
            <a:ext cx="21336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r" eaLnBrk="1" hangingPunct="1">
              <a:spcBef>
                <a:spcPct val="0"/>
              </a:spcBef>
              <a:buFontTx/>
              <a:buNone/>
            </a:pPr>
            <a:fld id="{9D581236-FD6A-496C-85A9-6D87990B1F6D}" type="slidenum">
              <a:rPr lang="en-US" altLang="ja-JP" sz="1200">
                <a:solidFill>
                  <a:srgbClr val="898989"/>
                </a:solidFill>
              </a:rPr>
              <a:pPr algn="r" eaLnBrk="1" hangingPunct="1">
                <a:spcBef>
                  <a:spcPct val="0"/>
                </a:spcBef>
                <a:buFontTx/>
                <a:buNone/>
              </a:pPr>
              <a:t>26</a:t>
            </a:fld>
            <a:endParaRPr lang="en-US" altLang="ja-JP" sz="1200">
              <a:solidFill>
                <a:srgbClr val="898989"/>
              </a:solidFill>
            </a:endParaRPr>
          </a:p>
        </p:txBody>
      </p:sp>
      <p:sp>
        <p:nvSpPr>
          <p:cNvPr id="34819" name="Rectangle 2"/>
          <p:cNvSpPr>
            <a:spLocks noGrp="1" noChangeArrowheads="1"/>
          </p:cNvSpPr>
          <p:nvPr>
            <p:ph type="title" idx="4294967295"/>
          </p:nvPr>
        </p:nvSpPr>
        <p:spPr>
          <a:xfrm>
            <a:off x="1524000" y="600075"/>
            <a:ext cx="9144000" cy="381000"/>
          </a:xfrm>
        </p:spPr>
        <p:txBody>
          <a:bodyPr>
            <a:normAutofit fontScale="90000"/>
          </a:bodyPr>
          <a:lstStyle/>
          <a:p>
            <a:pPr eaLnBrk="1" fontAlgn="ctr" hangingPunct="1"/>
            <a:r>
              <a:rPr lang="ja-JP" altLang="en-US" smtClean="0"/>
              <a:t>中国一極集中リスクへの対応</a:t>
            </a:r>
            <a:endParaRPr lang="ja-JP" altLang="en-US" sz="3200"/>
          </a:p>
        </p:txBody>
      </p:sp>
      <p:sp>
        <p:nvSpPr>
          <p:cNvPr id="34820" name="Rectangle 3"/>
          <p:cNvSpPr>
            <a:spLocks noGrp="1" noChangeArrowheads="1"/>
          </p:cNvSpPr>
          <p:nvPr>
            <p:ph type="body" sz="half" idx="4294967295"/>
          </p:nvPr>
        </p:nvSpPr>
        <p:spPr>
          <a:xfrm>
            <a:off x="1665289" y="1412876"/>
            <a:ext cx="8791575" cy="5184775"/>
          </a:xfrm>
        </p:spPr>
        <p:txBody>
          <a:bodyPr/>
          <a:lstStyle/>
          <a:p>
            <a:pPr marL="384175" indent="-384175" fontAlgn="ctr">
              <a:spcBef>
                <a:spcPct val="30000"/>
              </a:spcBef>
              <a:buFont typeface="Wingdings" panose="05000000000000000000" pitchFamily="2" charset="2"/>
              <a:buChar char="l"/>
              <a:tabLst>
                <a:tab pos="384175" algn="l"/>
                <a:tab pos="1138238" algn="l"/>
              </a:tabLst>
            </a:pPr>
            <a:r>
              <a:rPr lang="ja-JP" altLang="en-US" smtClean="0"/>
              <a:t>契機（</a:t>
            </a:r>
            <a:r>
              <a:rPr lang="en-US" altLang="ja-JP" smtClean="0"/>
              <a:t>2003</a:t>
            </a:r>
            <a:r>
              <a:rPr lang="ja-JP" altLang="en-US" smtClean="0"/>
              <a:t>年頃～）</a:t>
            </a:r>
          </a:p>
          <a:p>
            <a:pPr marL="985838" lvl="1" indent="-422275" fontAlgn="ctr">
              <a:spcBef>
                <a:spcPct val="30000"/>
              </a:spcBef>
              <a:buFont typeface="Wingdings" panose="05000000000000000000" pitchFamily="2" charset="2"/>
              <a:buChar char="l"/>
              <a:tabLst>
                <a:tab pos="384175" algn="l"/>
                <a:tab pos="1138238" algn="l"/>
              </a:tabLst>
            </a:pPr>
            <a:r>
              <a:rPr lang="ja-JP" altLang="en-US" smtClean="0"/>
              <a:t>重症急性呼吸器症候群（</a:t>
            </a:r>
            <a:r>
              <a:rPr lang="en-US" altLang="ja-JP" smtClean="0"/>
              <a:t>SARS</a:t>
            </a:r>
            <a:r>
              <a:rPr lang="ja-JP" altLang="en-US" smtClean="0"/>
              <a:t>）の流行</a:t>
            </a:r>
          </a:p>
          <a:p>
            <a:pPr marL="985838" lvl="1" indent="-422275" fontAlgn="ctr">
              <a:spcBef>
                <a:spcPct val="30000"/>
              </a:spcBef>
              <a:buFont typeface="Wingdings" panose="05000000000000000000" pitchFamily="2" charset="2"/>
              <a:buChar char="l"/>
              <a:tabLst>
                <a:tab pos="384175" algn="l"/>
                <a:tab pos="1138238" algn="l"/>
              </a:tabLst>
            </a:pPr>
            <a:r>
              <a:rPr lang="ja-JP" altLang="en-US" smtClean="0"/>
              <a:t>電力不足</a:t>
            </a:r>
          </a:p>
          <a:p>
            <a:pPr marL="985838" lvl="1" indent="-422275" fontAlgn="ctr">
              <a:spcBef>
                <a:spcPct val="30000"/>
              </a:spcBef>
              <a:buFont typeface="Wingdings" panose="05000000000000000000" pitchFamily="2" charset="2"/>
              <a:buChar char="l"/>
              <a:tabLst>
                <a:tab pos="384175" algn="l"/>
                <a:tab pos="1138238" algn="l"/>
              </a:tabLst>
            </a:pPr>
            <a:r>
              <a:rPr lang="ja-JP" altLang="en-US" smtClean="0"/>
              <a:t>出稼ぎ労働者不足（「民工荒」）や賃金上昇、労働者保護強化、労働争議の増加</a:t>
            </a:r>
          </a:p>
          <a:p>
            <a:pPr marL="985838" lvl="1" indent="-422275" fontAlgn="ctr">
              <a:spcBef>
                <a:spcPct val="30000"/>
              </a:spcBef>
              <a:buFont typeface="Wingdings" panose="05000000000000000000" pitchFamily="2" charset="2"/>
              <a:buChar char="l"/>
              <a:tabLst>
                <a:tab pos="384175" algn="l"/>
                <a:tab pos="1138238" algn="l"/>
              </a:tabLst>
            </a:pPr>
            <a:r>
              <a:rPr lang="ja-JP" altLang="en-US" smtClean="0"/>
              <a:t>人民元切り上げ観測の高まり</a:t>
            </a:r>
          </a:p>
          <a:p>
            <a:pPr marL="985838" lvl="1" indent="-422275" fontAlgn="ctr">
              <a:spcBef>
                <a:spcPct val="30000"/>
              </a:spcBef>
              <a:buFont typeface="Wingdings" panose="05000000000000000000" pitchFamily="2" charset="2"/>
              <a:buChar char="l"/>
              <a:tabLst>
                <a:tab pos="384175" algn="l"/>
                <a:tab pos="1138238" algn="l"/>
              </a:tabLst>
            </a:pPr>
            <a:r>
              <a:rPr lang="ja-JP" altLang="en-US" smtClean="0"/>
              <a:t>環境保護強化</a:t>
            </a:r>
          </a:p>
          <a:p>
            <a:pPr marL="384175" indent="-384175" fontAlgn="ctr">
              <a:spcBef>
                <a:spcPct val="30000"/>
              </a:spcBef>
              <a:buFont typeface="Wingdings" panose="05000000000000000000" pitchFamily="2" charset="2"/>
              <a:buChar char="l"/>
              <a:tabLst>
                <a:tab pos="384175" algn="l"/>
                <a:tab pos="1138238" algn="l"/>
              </a:tabLst>
            </a:pPr>
            <a:r>
              <a:rPr lang="ja-JP" altLang="en-US" smtClean="0"/>
              <a:t>ベトナムなどへの生産拠点の分散の動きも</a:t>
            </a:r>
          </a:p>
          <a:p>
            <a:pPr marL="985838" lvl="1" indent="-422275" fontAlgn="ctr">
              <a:spcBef>
                <a:spcPct val="30000"/>
              </a:spcBef>
              <a:buFont typeface="Wingdings" panose="05000000000000000000" pitchFamily="2" charset="2"/>
              <a:buChar char="l"/>
              <a:tabLst>
                <a:tab pos="384175" algn="l"/>
                <a:tab pos="1138238" algn="l"/>
              </a:tabLst>
            </a:pPr>
            <a:r>
              <a:rPr lang="ja-JP" altLang="en-US" smtClean="0"/>
              <a:t>ただし、ベトナムでも労働争議などの問題があり、分散計画の執行は遅れ気味</a:t>
            </a:r>
          </a:p>
        </p:txBody>
      </p:sp>
    </p:spTree>
    <p:extLst>
      <p:ext uri="{BB962C8B-B14F-4D97-AF65-F5344CB8AC3E}">
        <p14:creationId xmlns:p14="http://schemas.microsoft.com/office/powerpoint/2010/main" val="420097974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スライド番号プレースホルダ 7"/>
          <p:cNvSpPr txBox="1">
            <a:spLocks noGrp="1"/>
          </p:cNvSpPr>
          <p:nvPr/>
        </p:nvSpPr>
        <p:spPr bwMode="auto">
          <a:xfrm>
            <a:off x="8077200" y="6245225"/>
            <a:ext cx="21336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r" eaLnBrk="1" hangingPunct="1">
              <a:spcBef>
                <a:spcPct val="0"/>
              </a:spcBef>
              <a:buFontTx/>
              <a:buNone/>
            </a:pPr>
            <a:fld id="{99454AAC-763B-4CF8-A485-DB2D70281E06}" type="slidenum">
              <a:rPr lang="en-US" altLang="ja-JP" sz="1200">
                <a:solidFill>
                  <a:srgbClr val="898989"/>
                </a:solidFill>
              </a:rPr>
              <a:pPr algn="r" eaLnBrk="1" hangingPunct="1">
                <a:spcBef>
                  <a:spcPct val="0"/>
                </a:spcBef>
                <a:buFontTx/>
                <a:buNone/>
              </a:pPr>
              <a:t>27</a:t>
            </a:fld>
            <a:endParaRPr lang="en-US" altLang="ja-JP" sz="1200">
              <a:solidFill>
                <a:srgbClr val="898989"/>
              </a:solidFill>
            </a:endParaRPr>
          </a:p>
        </p:txBody>
      </p:sp>
      <p:sp>
        <p:nvSpPr>
          <p:cNvPr id="36867" name="Rectangle 2"/>
          <p:cNvSpPr>
            <a:spLocks noGrp="1" noChangeArrowheads="1"/>
          </p:cNvSpPr>
          <p:nvPr>
            <p:ph type="title" idx="4294967295"/>
          </p:nvPr>
        </p:nvSpPr>
        <p:spPr>
          <a:xfrm>
            <a:off x="1524000" y="600075"/>
            <a:ext cx="9144000" cy="381000"/>
          </a:xfrm>
        </p:spPr>
        <p:txBody>
          <a:bodyPr>
            <a:normAutofit fontScale="90000"/>
          </a:bodyPr>
          <a:lstStyle/>
          <a:p>
            <a:pPr eaLnBrk="1" fontAlgn="ctr" hangingPunct="1"/>
            <a:r>
              <a:rPr lang="ja-JP" altLang="en-US" smtClean="0"/>
              <a:t>現在は好影響のほうが目立つ</a:t>
            </a:r>
            <a:endParaRPr lang="ja-JP" altLang="en-US" sz="3200"/>
          </a:p>
        </p:txBody>
      </p:sp>
      <p:sp>
        <p:nvSpPr>
          <p:cNvPr id="36868" name="Rectangle 3"/>
          <p:cNvSpPr>
            <a:spLocks noGrp="1" noChangeArrowheads="1"/>
          </p:cNvSpPr>
          <p:nvPr>
            <p:ph type="body" sz="half" idx="4294967295"/>
          </p:nvPr>
        </p:nvSpPr>
        <p:spPr>
          <a:xfrm>
            <a:off x="1665289" y="1196976"/>
            <a:ext cx="8791575" cy="5400675"/>
          </a:xfrm>
        </p:spPr>
        <p:txBody>
          <a:bodyPr/>
          <a:lstStyle/>
          <a:p>
            <a:pPr marL="384175" indent="-384175" fontAlgn="ctr">
              <a:spcBef>
                <a:spcPct val="30000"/>
              </a:spcBef>
              <a:buFont typeface="Wingdings" panose="05000000000000000000" pitchFamily="2" charset="2"/>
              <a:buChar char="l"/>
              <a:tabLst>
                <a:tab pos="384175" algn="l"/>
                <a:tab pos="1138238" algn="l"/>
              </a:tabLst>
            </a:pPr>
            <a:r>
              <a:rPr lang="ja-JP" altLang="en-US" smtClean="0"/>
              <a:t>台湾企業の世界シェアは大きく拡大</a:t>
            </a:r>
          </a:p>
          <a:p>
            <a:pPr marL="985838" lvl="1" indent="-422275" fontAlgn="ctr">
              <a:spcBef>
                <a:spcPct val="30000"/>
              </a:spcBef>
              <a:buFont typeface="Wingdings" panose="05000000000000000000" pitchFamily="2" charset="2"/>
              <a:buChar char="l"/>
              <a:tabLst>
                <a:tab pos="384175" algn="l"/>
                <a:tab pos="1138238" algn="l"/>
              </a:tabLst>
            </a:pPr>
            <a:r>
              <a:rPr lang="ja-JP" altLang="en-US" smtClean="0"/>
              <a:t>ノート型パソコン　	　　</a:t>
            </a:r>
            <a:r>
              <a:rPr lang="en-US" altLang="ja-JP" smtClean="0"/>
              <a:t>1999</a:t>
            </a:r>
            <a:r>
              <a:rPr lang="ja-JP" altLang="en-US" smtClean="0"/>
              <a:t>年</a:t>
            </a:r>
            <a:r>
              <a:rPr lang="en-US" altLang="ja-JP" smtClean="0"/>
              <a:t>49</a:t>
            </a:r>
            <a:r>
              <a:rPr lang="ja-JP" altLang="en-US" smtClean="0"/>
              <a:t>％→</a:t>
            </a:r>
            <a:r>
              <a:rPr lang="en-US" altLang="ja-JP" smtClean="0"/>
              <a:t>2008</a:t>
            </a:r>
            <a:r>
              <a:rPr lang="ja-JP" altLang="en-US" smtClean="0"/>
              <a:t>年</a:t>
            </a:r>
            <a:r>
              <a:rPr lang="en-US" altLang="ja-JP" smtClean="0"/>
              <a:t>92</a:t>
            </a:r>
            <a:r>
              <a:rPr lang="ja-JP" altLang="en-US" smtClean="0"/>
              <a:t>％</a:t>
            </a:r>
          </a:p>
          <a:p>
            <a:pPr marL="384175" indent="-384175" fontAlgn="ctr">
              <a:spcBef>
                <a:spcPct val="30000"/>
              </a:spcBef>
              <a:buFont typeface="Wingdings" panose="05000000000000000000" pitchFamily="2" charset="2"/>
              <a:buChar char="l"/>
              <a:tabLst>
                <a:tab pos="384175" algn="l"/>
                <a:tab pos="1138238" algn="l"/>
              </a:tabLst>
            </a:pPr>
            <a:r>
              <a:rPr lang="ja-JP" altLang="en-US" smtClean="0"/>
              <a:t>台湾の部品産業の拡大</a:t>
            </a:r>
          </a:p>
          <a:p>
            <a:pPr marL="985838" lvl="1" indent="-422275" fontAlgn="ctr">
              <a:spcBef>
                <a:spcPct val="30000"/>
              </a:spcBef>
              <a:buFont typeface="Wingdings" panose="05000000000000000000" pitchFamily="2" charset="2"/>
              <a:buChar char="l"/>
              <a:tabLst>
                <a:tab pos="384175" algn="l"/>
                <a:tab pos="1138238" algn="l"/>
              </a:tabLst>
            </a:pPr>
            <a:r>
              <a:rPr lang="ja-JP" altLang="en-US" smtClean="0"/>
              <a:t>半導体産業売上高　</a:t>
            </a:r>
            <a:r>
              <a:rPr lang="en-US" altLang="ja-JP" smtClean="0"/>
              <a:t>1999</a:t>
            </a:r>
            <a:r>
              <a:rPr lang="ja-JP" altLang="en-US" smtClean="0"/>
              <a:t>年 </a:t>
            </a:r>
            <a:r>
              <a:rPr lang="en-US" altLang="ja-JP" smtClean="0"/>
              <a:t>4235</a:t>
            </a:r>
            <a:r>
              <a:rPr lang="ja-JP" altLang="en-US" smtClean="0"/>
              <a:t>億台湾ドル</a:t>
            </a:r>
          </a:p>
          <a:p>
            <a:pPr marL="985838" lvl="1" indent="-422275" fontAlgn="ctr">
              <a:spcBef>
                <a:spcPct val="30000"/>
              </a:spcBef>
              <a:buNone/>
              <a:tabLst>
                <a:tab pos="384175" algn="l"/>
                <a:tab pos="1138238" algn="l"/>
              </a:tabLst>
            </a:pPr>
            <a:r>
              <a:rPr lang="ja-JP" altLang="en-US" smtClean="0"/>
              <a:t>					　→</a:t>
            </a:r>
            <a:r>
              <a:rPr lang="en-US" altLang="ja-JP" smtClean="0"/>
              <a:t>2008</a:t>
            </a:r>
            <a:r>
              <a:rPr lang="ja-JP" altLang="en-US" smtClean="0"/>
              <a:t>年 </a:t>
            </a:r>
            <a:r>
              <a:rPr lang="en-US" altLang="ja-JP" smtClean="0"/>
              <a:t>1</a:t>
            </a:r>
            <a:r>
              <a:rPr lang="ja-JP" altLang="en-US" smtClean="0"/>
              <a:t>兆</a:t>
            </a:r>
            <a:r>
              <a:rPr lang="en-US" altLang="ja-JP" smtClean="0"/>
              <a:t>3473</a:t>
            </a:r>
            <a:r>
              <a:rPr lang="ja-JP" altLang="en-US" smtClean="0"/>
              <a:t>億台湾ドル</a:t>
            </a:r>
          </a:p>
          <a:p>
            <a:pPr marL="985838" lvl="1" indent="-422275" fontAlgn="ctr">
              <a:spcBef>
                <a:spcPct val="30000"/>
              </a:spcBef>
              <a:buFont typeface="Wingdings" panose="05000000000000000000" pitchFamily="2" charset="2"/>
              <a:buChar char="l"/>
              <a:tabLst>
                <a:tab pos="384175" algn="l"/>
                <a:tab pos="1138238" algn="l"/>
              </a:tabLst>
            </a:pPr>
            <a:r>
              <a:rPr lang="ja-JP" altLang="en-US" smtClean="0"/>
              <a:t>液晶パネル生産額　</a:t>
            </a:r>
            <a:r>
              <a:rPr lang="en-US" altLang="ja-JP" smtClean="0"/>
              <a:t>1999</a:t>
            </a:r>
            <a:r>
              <a:rPr lang="ja-JP" altLang="en-US" smtClean="0"/>
              <a:t>年 </a:t>
            </a:r>
            <a:r>
              <a:rPr lang="en-US" altLang="ja-JP" smtClean="0"/>
              <a:t>225</a:t>
            </a:r>
            <a:r>
              <a:rPr lang="ja-JP" altLang="en-US" smtClean="0"/>
              <a:t>億台湾ドル</a:t>
            </a:r>
          </a:p>
          <a:p>
            <a:pPr marL="985838" lvl="1" indent="-422275" fontAlgn="ctr">
              <a:spcBef>
                <a:spcPct val="30000"/>
              </a:spcBef>
              <a:buNone/>
              <a:tabLst>
                <a:tab pos="384175" algn="l"/>
                <a:tab pos="1138238" algn="l"/>
              </a:tabLst>
            </a:pPr>
            <a:r>
              <a:rPr lang="ja-JP" altLang="en-US" smtClean="0"/>
              <a:t>					　→</a:t>
            </a:r>
            <a:r>
              <a:rPr lang="en-US" altLang="ja-JP" smtClean="0"/>
              <a:t>2008</a:t>
            </a:r>
            <a:r>
              <a:rPr lang="ja-JP" altLang="en-US" smtClean="0"/>
              <a:t>年 </a:t>
            </a:r>
            <a:r>
              <a:rPr lang="en-US" altLang="ja-JP" smtClean="0"/>
              <a:t>1</a:t>
            </a:r>
            <a:r>
              <a:rPr lang="ja-JP" altLang="en-US" smtClean="0"/>
              <a:t>兆</a:t>
            </a:r>
            <a:r>
              <a:rPr lang="en-US" altLang="ja-JP" smtClean="0"/>
              <a:t>1636</a:t>
            </a:r>
            <a:r>
              <a:rPr lang="ja-JP" altLang="en-US" smtClean="0"/>
              <a:t>億台湾ドル</a:t>
            </a:r>
          </a:p>
          <a:p>
            <a:pPr marL="384175" indent="-384175" fontAlgn="ctr">
              <a:spcBef>
                <a:spcPct val="30000"/>
              </a:spcBef>
              <a:buFont typeface="Wingdings" panose="05000000000000000000" pitchFamily="2" charset="2"/>
              <a:buChar char="l"/>
              <a:tabLst>
                <a:tab pos="384175" algn="l"/>
                <a:tab pos="1138238" algn="l"/>
              </a:tabLst>
            </a:pPr>
            <a:r>
              <a:rPr lang="ja-JP" altLang="en-US" smtClean="0"/>
              <a:t>台湾電気・電子産業の雇用者数も</a:t>
            </a:r>
            <a:r>
              <a:rPr lang="en-US" altLang="ja-JP" smtClean="0"/>
              <a:t>1999</a:t>
            </a:r>
            <a:r>
              <a:rPr lang="ja-JP" altLang="en-US" smtClean="0"/>
              <a:t>～</a:t>
            </a:r>
            <a:r>
              <a:rPr lang="en-US" altLang="ja-JP" smtClean="0"/>
              <a:t>2009</a:t>
            </a:r>
            <a:r>
              <a:rPr lang="ja-JP" altLang="en-US" smtClean="0"/>
              <a:t>年に</a:t>
            </a:r>
            <a:r>
              <a:rPr lang="en-US" altLang="ja-JP" smtClean="0"/>
              <a:t>30</a:t>
            </a:r>
            <a:r>
              <a:rPr lang="ja-JP" altLang="en-US" smtClean="0"/>
              <a:t>％増</a:t>
            </a:r>
          </a:p>
        </p:txBody>
      </p:sp>
    </p:spTree>
    <p:extLst>
      <p:ext uri="{BB962C8B-B14F-4D97-AF65-F5344CB8AC3E}">
        <p14:creationId xmlns:p14="http://schemas.microsoft.com/office/powerpoint/2010/main" val="15624847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スライド番号プレースホルダ 7"/>
          <p:cNvSpPr txBox="1">
            <a:spLocks noGrp="1"/>
          </p:cNvSpPr>
          <p:nvPr/>
        </p:nvSpPr>
        <p:spPr bwMode="auto">
          <a:xfrm>
            <a:off x="8077200" y="6245225"/>
            <a:ext cx="21336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r" eaLnBrk="1" hangingPunct="1">
              <a:spcBef>
                <a:spcPct val="0"/>
              </a:spcBef>
              <a:buFontTx/>
              <a:buNone/>
            </a:pPr>
            <a:fld id="{6C99F2AA-B18F-4C33-9AB7-5F00E7EC5665}" type="slidenum">
              <a:rPr lang="en-US" altLang="ja-JP" sz="1200">
                <a:solidFill>
                  <a:srgbClr val="898989"/>
                </a:solidFill>
              </a:rPr>
              <a:pPr algn="r" eaLnBrk="1" hangingPunct="1">
                <a:spcBef>
                  <a:spcPct val="0"/>
                </a:spcBef>
                <a:buFontTx/>
                <a:buNone/>
              </a:pPr>
              <a:t>28</a:t>
            </a:fld>
            <a:endParaRPr lang="en-US" altLang="ja-JP" sz="1200">
              <a:solidFill>
                <a:srgbClr val="898989"/>
              </a:solidFill>
            </a:endParaRPr>
          </a:p>
        </p:txBody>
      </p:sp>
      <p:sp>
        <p:nvSpPr>
          <p:cNvPr id="38915" name="Rectangle 2"/>
          <p:cNvSpPr>
            <a:spLocks noGrp="1" noChangeArrowheads="1"/>
          </p:cNvSpPr>
          <p:nvPr>
            <p:ph type="title" idx="4294967295"/>
          </p:nvPr>
        </p:nvSpPr>
        <p:spPr>
          <a:xfrm>
            <a:off x="1524000" y="600075"/>
            <a:ext cx="9144000" cy="381000"/>
          </a:xfrm>
        </p:spPr>
        <p:txBody>
          <a:bodyPr>
            <a:normAutofit fontScale="90000"/>
          </a:bodyPr>
          <a:lstStyle/>
          <a:p>
            <a:pPr eaLnBrk="1" fontAlgn="ctr" hangingPunct="1"/>
            <a:r>
              <a:rPr lang="ja-JP" altLang="en-US" smtClean="0"/>
              <a:t>好影響永続のために求められる努力</a:t>
            </a:r>
            <a:endParaRPr lang="ja-JP" altLang="en-US" sz="3200"/>
          </a:p>
        </p:txBody>
      </p:sp>
      <p:sp>
        <p:nvSpPr>
          <p:cNvPr id="38916" name="Rectangle 3"/>
          <p:cNvSpPr>
            <a:spLocks noGrp="1" noChangeArrowheads="1"/>
          </p:cNvSpPr>
          <p:nvPr>
            <p:ph type="body" sz="half" idx="4294967295"/>
          </p:nvPr>
        </p:nvSpPr>
        <p:spPr>
          <a:xfrm>
            <a:off x="1665289" y="1557339"/>
            <a:ext cx="8791575" cy="4319587"/>
          </a:xfrm>
        </p:spPr>
        <p:txBody>
          <a:bodyPr/>
          <a:lstStyle/>
          <a:p>
            <a:pPr marL="384175" indent="-384175" fontAlgn="ctr">
              <a:spcBef>
                <a:spcPct val="30000"/>
              </a:spcBef>
              <a:buFont typeface="Wingdings" panose="05000000000000000000" pitchFamily="2" charset="2"/>
              <a:buChar char="l"/>
              <a:tabLst>
                <a:tab pos="384175" algn="l"/>
                <a:tab pos="1138238" algn="l"/>
              </a:tabLst>
            </a:pPr>
            <a:r>
              <a:rPr lang="ja-JP" altLang="en-US" smtClean="0"/>
              <a:t>中国のハイテク産業誘致策という誘惑</a:t>
            </a:r>
          </a:p>
          <a:p>
            <a:pPr marL="985838" lvl="1" indent="-422275" fontAlgn="ctr">
              <a:spcBef>
                <a:spcPct val="30000"/>
              </a:spcBef>
              <a:buFont typeface="Wingdings" panose="05000000000000000000" pitchFamily="2" charset="2"/>
              <a:buChar char="l"/>
              <a:tabLst>
                <a:tab pos="384175" algn="l"/>
                <a:tab pos="1138238" algn="l"/>
              </a:tabLst>
            </a:pPr>
            <a:r>
              <a:rPr lang="ja-JP" altLang="en-US" smtClean="0"/>
              <a:t>潜在的な市場の成長性、高い関税率、手厚い優遇措置、技術を提供した少数の企業の投資だけの認可、など</a:t>
            </a:r>
          </a:p>
          <a:p>
            <a:pPr marL="985838" lvl="1" indent="-422275" fontAlgn="ctr">
              <a:spcBef>
                <a:spcPct val="30000"/>
              </a:spcBef>
              <a:buFont typeface="Wingdings" panose="05000000000000000000" pitchFamily="2" charset="2"/>
              <a:buChar char="l"/>
              <a:tabLst>
                <a:tab pos="384175" algn="l"/>
                <a:tab pos="1138238" algn="l"/>
              </a:tabLst>
            </a:pPr>
            <a:r>
              <a:rPr lang="ja-JP" altLang="en-US" smtClean="0"/>
              <a:t>半導体、液晶パネル産業など、対中投資規制のさらなる緩和を求める声も強い</a:t>
            </a:r>
          </a:p>
          <a:p>
            <a:pPr marL="384175" indent="-384175" fontAlgn="ctr">
              <a:spcBef>
                <a:spcPct val="30000"/>
              </a:spcBef>
              <a:buFont typeface="Wingdings" panose="05000000000000000000" pitchFamily="2" charset="2"/>
              <a:buChar char="l"/>
              <a:tabLst>
                <a:tab pos="384175" algn="l"/>
                <a:tab pos="1138238" algn="l"/>
              </a:tabLst>
            </a:pPr>
            <a:r>
              <a:rPr lang="ja-JP" altLang="en-US" smtClean="0"/>
              <a:t>台湾ハイテク産業が技術開発・ビジネスモデルの革新を続けることができなければ、台湾経済の停滞をさせる道</a:t>
            </a:r>
            <a:endParaRPr lang="ja-JP" altLang="en-US" smtClean="0">
              <a:solidFill>
                <a:schemeClr val="tx2"/>
              </a:solidFill>
            </a:endParaRPr>
          </a:p>
          <a:p>
            <a:pPr marL="384175" indent="-384175" fontAlgn="ctr">
              <a:spcBef>
                <a:spcPct val="30000"/>
              </a:spcBef>
              <a:buFont typeface="Wingdings" panose="05000000000000000000" pitchFamily="2" charset="2"/>
              <a:buChar char="l"/>
              <a:tabLst>
                <a:tab pos="384175" algn="l"/>
                <a:tab pos="1138238" algn="l"/>
              </a:tabLst>
            </a:pPr>
            <a:endParaRPr lang="en-US" altLang="ja-JP" smtClean="0"/>
          </a:p>
        </p:txBody>
      </p:sp>
    </p:spTree>
    <p:extLst>
      <p:ext uri="{BB962C8B-B14F-4D97-AF65-F5344CB8AC3E}">
        <p14:creationId xmlns:p14="http://schemas.microsoft.com/office/powerpoint/2010/main" val="2843791489"/>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a:xfrm>
            <a:off x="1981200" y="274639"/>
            <a:ext cx="8229600" cy="561975"/>
          </a:xfrm>
        </p:spPr>
        <p:txBody>
          <a:bodyPr>
            <a:normAutofit fontScale="90000"/>
          </a:bodyPr>
          <a:lstStyle/>
          <a:p>
            <a:pPr eaLnBrk="1" hangingPunct="1"/>
            <a:r>
              <a:rPr lang="ja-JP" altLang="en-US" sz="4000"/>
              <a:t>統一か独立か</a:t>
            </a:r>
          </a:p>
        </p:txBody>
      </p:sp>
      <p:sp>
        <p:nvSpPr>
          <p:cNvPr id="40963" name="Rectangle 3"/>
          <p:cNvSpPr>
            <a:spLocks noGrp="1" noChangeArrowheads="1"/>
          </p:cNvSpPr>
          <p:nvPr>
            <p:ph type="body" idx="1"/>
          </p:nvPr>
        </p:nvSpPr>
        <p:spPr>
          <a:xfrm>
            <a:off x="1981200" y="1052513"/>
            <a:ext cx="8229600" cy="5689600"/>
          </a:xfrm>
        </p:spPr>
        <p:txBody>
          <a:bodyPr/>
          <a:lstStyle/>
          <a:p>
            <a:pPr eaLnBrk="1" hangingPunct="1">
              <a:lnSpc>
                <a:spcPct val="90000"/>
              </a:lnSpc>
              <a:buFontTx/>
              <a:buNone/>
            </a:pPr>
            <a:r>
              <a:rPr lang="en-US" altLang="ja-JP" smtClean="0"/>
              <a:t>49</a:t>
            </a:r>
            <a:r>
              <a:rPr lang="ja-JP" altLang="en-US" smtClean="0"/>
              <a:t>年から戒厳令</a:t>
            </a:r>
          </a:p>
          <a:p>
            <a:pPr eaLnBrk="1" hangingPunct="1">
              <a:lnSpc>
                <a:spcPct val="90000"/>
              </a:lnSpc>
              <a:buFontTx/>
              <a:buNone/>
            </a:pPr>
            <a:r>
              <a:rPr lang="en-US" altLang="ja-JP" smtClean="0"/>
              <a:t>86</a:t>
            </a:r>
            <a:r>
              <a:rPr lang="ja-JP" altLang="en-US" smtClean="0"/>
              <a:t>年　民進党</a:t>
            </a:r>
          </a:p>
          <a:p>
            <a:pPr eaLnBrk="1" hangingPunct="1">
              <a:lnSpc>
                <a:spcPct val="90000"/>
              </a:lnSpc>
              <a:buFontTx/>
              <a:buNone/>
            </a:pPr>
            <a:r>
              <a:rPr lang="en-US" altLang="ja-JP" smtClean="0"/>
              <a:t>92</a:t>
            </a:r>
            <a:r>
              <a:rPr lang="ja-JP" altLang="en-US" smtClean="0"/>
              <a:t>年国会改正</a:t>
            </a:r>
            <a:endParaRPr lang="en-US" altLang="ja-JP" smtClean="0"/>
          </a:p>
          <a:p>
            <a:pPr eaLnBrk="1" hangingPunct="1">
              <a:lnSpc>
                <a:spcPct val="90000"/>
              </a:lnSpc>
              <a:buFontTx/>
              <a:buNone/>
            </a:pPr>
            <a:r>
              <a:rPr lang="en-US" altLang="ja-JP" smtClean="0"/>
              <a:t>92</a:t>
            </a:r>
            <a:r>
              <a:rPr lang="ja-JP" altLang="en-US" smtClean="0"/>
              <a:t>年コンセンサス（一個中国、一中各表）</a:t>
            </a:r>
            <a:endParaRPr lang="en-US" altLang="ja-JP" smtClean="0"/>
          </a:p>
          <a:p>
            <a:pPr eaLnBrk="1" hangingPunct="1">
              <a:lnSpc>
                <a:spcPct val="90000"/>
              </a:lnSpc>
              <a:buFontTx/>
              <a:buNone/>
            </a:pPr>
            <a:r>
              <a:rPr lang="ja-JP" altLang="en-US" sz="2000"/>
              <a:t>　　　　　　→その中身は各自が各々述べ合う</a:t>
            </a:r>
            <a:endParaRPr lang="en-US" altLang="ja-JP" sz="2000"/>
          </a:p>
          <a:p>
            <a:pPr eaLnBrk="1" hangingPunct="1">
              <a:lnSpc>
                <a:spcPct val="90000"/>
              </a:lnSpc>
              <a:buFontTx/>
              <a:buNone/>
            </a:pPr>
            <a:r>
              <a:rPr lang="en-US" altLang="ja-JP" smtClean="0"/>
              <a:t>96</a:t>
            </a:r>
            <a:r>
              <a:rPr lang="ja-JP" altLang="en-US" smtClean="0"/>
              <a:t>年　総統直接選挙</a:t>
            </a:r>
          </a:p>
          <a:p>
            <a:pPr eaLnBrk="1" hangingPunct="1">
              <a:lnSpc>
                <a:spcPct val="90000"/>
              </a:lnSpc>
              <a:buFontTx/>
              <a:buNone/>
            </a:pPr>
            <a:r>
              <a:rPr lang="ja-JP" altLang="en-US" smtClean="0"/>
              <a:t>省籍矛盾　本省人と外省人の対立</a:t>
            </a:r>
          </a:p>
          <a:p>
            <a:pPr eaLnBrk="1" hangingPunct="1">
              <a:lnSpc>
                <a:spcPct val="90000"/>
              </a:lnSpc>
              <a:buFontTx/>
              <a:buNone/>
            </a:pPr>
            <a:r>
              <a:rPr lang="ja-JP" altLang="en-US" smtClean="0"/>
              <a:t>民主化の進展　本省人の国政への参加</a:t>
            </a:r>
          </a:p>
          <a:p>
            <a:pPr eaLnBrk="1" hangingPunct="1">
              <a:lnSpc>
                <a:spcPct val="90000"/>
              </a:lnSpc>
              <a:buFontTx/>
              <a:buNone/>
            </a:pPr>
            <a:r>
              <a:rPr lang="ja-JP" altLang="en-US" smtClean="0"/>
              <a:t>　→台湾化</a:t>
            </a:r>
          </a:p>
          <a:p>
            <a:pPr eaLnBrk="1" hangingPunct="1">
              <a:lnSpc>
                <a:spcPct val="90000"/>
              </a:lnSpc>
              <a:buFontTx/>
              <a:buNone/>
            </a:pPr>
            <a:r>
              <a:rPr lang="ja-JP" altLang="en-US" smtClean="0"/>
              <a:t>一中一台</a:t>
            </a:r>
          </a:p>
          <a:p>
            <a:pPr eaLnBrk="1" hangingPunct="1">
              <a:lnSpc>
                <a:spcPct val="90000"/>
              </a:lnSpc>
              <a:buFontTx/>
              <a:buNone/>
            </a:pPr>
            <a:r>
              <a:rPr lang="en-US" altLang="ja-JP" smtClean="0"/>
              <a:t>05</a:t>
            </a:r>
            <a:r>
              <a:rPr lang="ja-JP" altLang="en-US" smtClean="0"/>
              <a:t>年　反分裂国家法</a:t>
            </a:r>
          </a:p>
        </p:txBody>
      </p:sp>
    </p:spTree>
    <p:extLst>
      <p:ext uri="{BB962C8B-B14F-4D97-AF65-F5344CB8AC3E}">
        <p14:creationId xmlns:p14="http://schemas.microsoft.com/office/powerpoint/2010/main" val="231929175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a:xfrm>
            <a:off x="1981200" y="274639"/>
            <a:ext cx="8229600" cy="706437"/>
          </a:xfrm>
        </p:spPr>
        <p:txBody>
          <a:bodyPr/>
          <a:lstStyle/>
          <a:p>
            <a:pPr eaLnBrk="1" hangingPunct="1"/>
            <a:r>
              <a:rPr lang="ja-JP" altLang="en-US" sz="4000"/>
              <a:t>世界同時不況後の香港・台湾と中国</a:t>
            </a:r>
          </a:p>
        </p:txBody>
      </p:sp>
      <p:sp>
        <p:nvSpPr>
          <p:cNvPr id="41987" name="Rectangle 3"/>
          <p:cNvSpPr>
            <a:spLocks noGrp="1" noChangeArrowheads="1"/>
          </p:cNvSpPr>
          <p:nvPr>
            <p:ph type="body" idx="1"/>
          </p:nvPr>
        </p:nvSpPr>
        <p:spPr>
          <a:xfrm>
            <a:off x="1981200" y="1052513"/>
            <a:ext cx="8229600" cy="5073650"/>
          </a:xfrm>
        </p:spPr>
        <p:txBody>
          <a:bodyPr/>
          <a:lstStyle/>
          <a:p>
            <a:pPr eaLnBrk="1" hangingPunct="1">
              <a:buFontTx/>
              <a:buNone/>
            </a:pPr>
            <a:r>
              <a:rPr lang="en-US" altLang="ja-JP" dirty="0" smtClean="0"/>
              <a:t>08</a:t>
            </a:r>
            <a:r>
              <a:rPr lang="ja-JP" altLang="en-US" dirty="0" smtClean="0"/>
              <a:t>年秋のリーマン・ショック→中国は積極的な財政政策で経済成長を維持→香港・台湾とも中国との関係を維持</a:t>
            </a:r>
          </a:p>
          <a:p>
            <a:pPr eaLnBrk="1" hangingPunct="1">
              <a:buFontTx/>
              <a:buNone/>
            </a:pPr>
            <a:r>
              <a:rPr lang="ja-JP" altLang="en-US" dirty="0" smtClean="0"/>
              <a:t>香港～</a:t>
            </a:r>
            <a:r>
              <a:rPr lang="en-US" altLang="ja-JP" dirty="0" smtClean="0"/>
              <a:t>CEPA</a:t>
            </a:r>
            <a:r>
              <a:rPr lang="ja-JP" altLang="en-US" dirty="0" smtClean="0"/>
              <a:t>や中国住民の香港への個人旅行</a:t>
            </a:r>
          </a:p>
          <a:p>
            <a:pPr eaLnBrk="1" hangingPunct="1">
              <a:buFontTx/>
              <a:buNone/>
            </a:pPr>
            <a:r>
              <a:rPr lang="ja-JP" altLang="en-US" dirty="0" smtClean="0"/>
              <a:t>共存共栄こそが香港の発展の道</a:t>
            </a:r>
            <a:endParaRPr lang="en-US" altLang="ja-JP" dirty="0" smtClean="0"/>
          </a:p>
          <a:p>
            <a:pPr eaLnBrk="1" hangingPunct="1">
              <a:buFontTx/>
              <a:buNone/>
            </a:pPr>
            <a:r>
              <a:rPr lang="en-US" altLang="ja-JP" dirty="0" smtClean="0"/>
              <a:t>2014</a:t>
            </a:r>
            <a:r>
              <a:rPr lang="ja-JP" altLang="en-US" dirty="0" smtClean="0"/>
              <a:t>年～（</a:t>
            </a:r>
            <a:r>
              <a:rPr lang="en-US" altLang="ja-JP" dirty="0" smtClean="0"/>
              <a:t>2017</a:t>
            </a:r>
            <a:r>
              <a:rPr lang="ja-JP" altLang="en-US" dirty="0" smtClean="0"/>
              <a:t>年の香港特別行政区行政長官選挙をめぐって）雨傘革命</a:t>
            </a:r>
          </a:p>
          <a:p>
            <a:pPr eaLnBrk="1" hangingPunct="1">
              <a:buFontTx/>
              <a:buNone/>
            </a:pPr>
            <a:endParaRPr lang="en-US" altLang="ja-JP" dirty="0" smtClean="0"/>
          </a:p>
        </p:txBody>
      </p:sp>
    </p:spTree>
    <p:extLst>
      <p:ext uri="{BB962C8B-B14F-4D97-AF65-F5344CB8AC3E}">
        <p14:creationId xmlns:p14="http://schemas.microsoft.com/office/powerpoint/2010/main" val="2296286195"/>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タイトル 1"/>
          <p:cNvSpPr>
            <a:spLocks noGrp="1"/>
          </p:cNvSpPr>
          <p:nvPr>
            <p:ph type="title" idx="4294967295"/>
          </p:nvPr>
        </p:nvSpPr>
        <p:spPr/>
        <p:txBody>
          <a:bodyPr/>
          <a:lstStyle/>
          <a:p>
            <a:pPr algn="l" eaLnBrk="1" hangingPunct="1"/>
            <a:r>
              <a:rPr lang="ja-JP" altLang="en-US" smtClean="0"/>
              <a:t>台湾では</a:t>
            </a:r>
          </a:p>
        </p:txBody>
      </p:sp>
      <p:sp>
        <p:nvSpPr>
          <p:cNvPr id="43011" name="コンテンツ プレースホルダ 2"/>
          <p:cNvSpPr>
            <a:spLocks noGrp="1"/>
          </p:cNvSpPr>
          <p:nvPr>
            <p:ph idx="4294967295"/>
          </p:nvPr>
        </p:nvSpPr>
        <p:spPr/>
        <p:txBody>
          <a:bodyPr/>
          <a:lstStyle/>
          <a:p>
            <a:pPr eaLnBrk="1" hangingPunct="1"/>
            <a:r>
              <a:rPr lang="ja-JP" altLang="en-US" smtClean="0"/>
              <a:t>２０１０年、中国との間に「経済協力枠組み協議」（</a:t>
            </a:r>
            <a:r>
              <a:rPr lang="en-US" altLang="ja-JP" smtClean="0"/>
              <a:t>ECFA</a:t>
            </a:r>
            <a:r>
              <a:rPr lang="ja-JP" altLang="en-US" smtClean="0"/>
              <a:t>と略称される）を調印</a:t>
            </a:r>
          </a:p>
          <a:p>
            <a:pPr eaLnBrk="1" hangingPunct="1"/>
            <a:r>
              <a:rPr lang="ja-JP" altLang="en-US" smtClean="0"/>
              <a:t>しかし，台湾の人々の中国に対する政治的な警戒心は依然として強い</a:t>
            </a:r>
          </a:p>
          <a:p>
            <a:pPr eaLnBrk="1" hangingPunct="1"/>
            <a:r>
              <a:rPr lang="ja-JP" altLang="en-US" smtClean="0"/>
              <a:t>総じて，中国との関係に関する社会のコンセンサスはまだ形成されていない</a:t>
            </a:r>
            <a:endParaRPr lang="en-US" altLang="ja-JP" smtClean="0"/>
          </a:p>
          <a:p>
            <a:pPr eaLnBrk="1" hangingPunct="1"/>
            <a:r>
              <a:rPr lang="en-US" altLang="ja-JP" smtClean="0"/>
              <a:t>2015</a:t>
            </a:r>
            <a:r>
              <a:rPr lang="ja-JP" altLang="en-US" smtClean="0"/>
              <a:t>年</a:t>
            </a:r>
            <a:r>
              <a:rPr lang="en-US" altLang="ja-JP" smtClean="0"/>
              <a:t>11</a:t>
            </a:r>
            <a:r>
              <a:rPr lang="ja-JP" altLang="en-US" smtClean="0"/>
              <a:t>月　習近平</a:t>
            </a:r>
            <a:r>
              <a:rPr lang="en-US" altLang="ja-JP" smtClean="0"/>
              <a:t>-</a:t>
            </a:r>
            <a:r>
              <a:rPr lang="ja-JP" altLang="en-US" smtClean="0"/>
              <a:t>馬英九会談</a:t>
            </a:r>
            <a:r>
              <a:rPr lang="ja-JP" altLang="en-US"/>
              <a:t>（首脳会談）</a:t>
            </a:r>
            <a:endParaRPr lang="en-US" altLang="ja-JP"/>
          </a:p>
          <a:p>
            <a:pPr eaLnBrk="1" hangingPunct="1"/>
            <a:r>
              <a:rPr lang="en-US" altLang="ja-JP" smtClean="0"/>
              <a:t>2016</a:t>
            </a:r>
            <a:r>
              <a:rPr lang="ja-JP" altLang="en-US" smtClean="0"/>
              <a:t>年</a:t>
            </a:r>
            <a:r>
              <a:rPr lang="en-US" altLang="ja-JP" smtClean="0"/>
              <a:t>1</a:t>
            </a:r>
            <a:r>
              <a:rPr lang="ja-JP" altLang="en-US" smtClean="0"/>
              <a:t>月　民進党の蔡英文が総統当選</a:t>
            </a:r>
          </a:p>
        </p:txBody>
      </p:sp>
    </p:spTree>
    <p:extLst>
      <p:ext uri="{BB962C8B-B14F-4D97-AF65-F5344CB8AC3E}">
        <p14:creationId xmlns:p14="http://schemas.microsoft.com/office/powerpoint/2010/main" val="2365234798"/>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idx="4294967295"/>
          </p:nvPr>
        </p:nvSpPr>
        <p:spPr>
          <a:xfrm>
            <a:off x="1981200" y="274638"/>
            <a:ext cx="8229600" cy="633412"/>
          </a:xfrm>
        </p:spPr>
        <p:txBody>
          <a:bodyPr>
            <a:normAutofit fontScale="90000"/>
          </a:bodyPr>
          <a:lstStyle/>
          <a:p>
            <a:pPr eaLnBrk="1" hangingPunct="1"/>
            <a:r>
              <a:rPr lang="ja-JP" altLang="en-US" sz="4000"/>
              <a:t>経済協力枠組み協定調印</a:t>
            </a:r>
          </a:p>
        </p:txBody>
      </p:sp>
      <p:sp>
        <p:nvSpPr>
          <p:cNvPr id="44035" name="Rectangle 3"/>
          <p:cNvSpPr>
            <a:spLocks noGrp="1" noChangeArrowheads="1"/>
          </p:cNvSpPr>
          <p:nvPr>
            <p:ph type="body" idx="4294967295"/>
          </p:nvPr>
        </p:nvSpPr>
        <p:spPr>
          <a:xfrm>
            <a:off x="1981200" y="1052513"/>
            <a:ext cx="8229600" cy="5073650"/>
          </a:xfrm>
        </p:spPr>
        <p:txBody>
          <a:bodyPr/>
          <a:lstStyle/>
          <a:p>
            <a:pPr eaLnBrk="1" hangingPunct="1">
              <a:lnSpc>
                <a:spcPct val="90000"/>
              </a:lnSpc>
              <a:buFontTx/>
              <a:buNone/>
            </a:pPr>
            <a:r>
              <a:rPr lang="ja-JP" altLang="en-US" smtClean="0"/>
              <a:t>（</a:t>
            </a:r>
            <a:r>
              <a:rPr lang="en-US" altLang="ja-JP" smtClean="0"/>
              <a:t>08</a:t>
            </a:r>
            <a:r>
              <a:rPr lang="ja-JP" altLang="en-US" smtClean="0"/>
              <a:t>年馬英九政権発足後）</a:t>
            </a:r>
          </a:p>
          <a:p>
            <a:pPr eaLnBrk="1" hangingPunct="1">
              <a:lnSpc>
                <a:spcPct val="90000"/>
              </a:lnSpc>
              <a:buFontTx/>
              <a:buNone/>
            </a:pPr>
            <a:r>
              <a:rPr lang="ja-JP" altLang="en-US" smtClean="0"/>
              <a:t>→中国人観光客の受入、直接投資の受入</a:t>
            </a:r>
          </a:p>
          <a:p>
            <a:pPr eaLnBrk="1" hangingPunct="1">
              <a:lnSpc>
                <a:spcPct val="90000"/>
              </a:lnSpc>
              <a:buFontTx/>
              <a:buNone/>
            </a:pPr>
            <a:r>
              <a:rPr lang="en-US" altLang="ja-JP" smtClean="0"/>
              <a:t>10</a:t>
            </a:r>
            <a:r>
              <a:rPr lang="ja-JP" altLang="en-US" smtClean="0"/>
              <a:t>年</a:t>
            </a:r>
            <a:r>
              <a:rPr lang="en-US" altLang="ja-JP" smtClean="0"/>
              <a:t>6</a:t>
            </a:r>
            <a:r>
              <a:rPr lang="ja-JP" altLang="en-US" smtClean="0"/>
              <a:t>月　経済協力枠組み協定</a:t>
            </a:r>
          </a:p>
          <a:p>
            <a:pPr eaLnBrk="1" hangingPunct="1">
              <a:lnSpc>
                <a:spcPct val="90000"/>
              </a:lnSpc>
              <a:buFontTx/>
              <a:buNone/>
            </a:pPr>
            <a:r>
              <a:rPr lang="ja-JP" altLang="en-US" smtClean="0"/>
              <a:t>＊中国の関税引下げ品目</a:t>
            </a:r>
            <a:r>
              <a:rPr lang="en-US" altLang="ja-JP" smtClean="0"/>
              <a:t>539</a:t>
            </a:r>
            <a:r>
              <a:rPr lang="ja-JP" altLang="en-US" smtClean="0"/>
              <a:t>（</a:t>
            </a:r>
            <a:r>
              <a:rPr lang="en-US" altLang="ja-JP" smtClean="0"/>
              <a:t>09</a:t>
            </a:r>
            <a:r>
              <a:rPr lang="ja-JP" altLang="en-US" smtClean="0"/>
              <a:t>年の台湾からの輸入額の</a:t>
            </a:r>
            <a:r>
              <a:rPr lang="en-US" altLang="ja-JP" smtClean="0"/>
              <a:t>16</a:t>
            </a:r>
            <a:r>
              <a:rPr lang="ja-JP" altLang="en-US" smtClean="0"/>
              <a:t>％超）</a:t>
            </a:r>
          </a:p>
          <a:p>
            <a:pPr eaLnBrk="1" hangingPunct="1">
              <a:lnSpc>
                <a:spcPct val="90000"/>
              </a:lnSpc>
              <a:buFontTx/>
              <a:buNone/>
            </a:pPr>
            <a:r>
              <a:rPr lang="ja-JP" altLang="en-US" smtClean="0"/>
              <a:t>＊台湾</a:t>
            </a:r>
            <a:r>
              <a:rPr lang="en-US" altLang="ja-JP" smtClean="0"/>
              <a:t>267</a:t>
            </a:r>
            <a:r>
              <a:rPr lang="ja-JP" altLang="en-US" smtClean="0"/>
              <a:t>（</a:t>
            </a:r>
            <a:r>
              <a:rPr lang="en-US" altLang="ja-JP" smtClean="0"/>
              <a:t>09</a:t>
            </a:r>
            <a:r>
              <a:rPr lang="ja-JP" altLang="en-US" smtClean="0"/>
              <a:t>年の中国からの輸入額の</a:t>
            </a:r>
            <a:r>
              <a:rPr lang="en-US" altLang="ja-JP" smtClean="0"/>
              <a:t>10</a:t>
            </a:r>
            <a:r>
              <a:rPr lang="ja-JP" altLang="en-US" smtClean="0"/>
              <a:t>％超）</a:t>
            </a:r>
          </a:p>
          <a:p>
            <a:pPr eaLnBrk="1" hangingPunct="1">
              <a:lnSpc>
                <a:spcPct val="90000"/>
              </a:lnSpc>
              <a:buFontTx/>
              <a:buNone/>
            </a:pPr>
            <a:r>
              <a:rPr lang="ja-JP" altLang="en-US" smtClean="0"/>
              <a:t>＊関税下げは</a:t>
            </a:r>
            <a:r>
              <a:rPr lang="en-US" altLang="ja-JP" smtClean="0"/>
              <a:t>3</a:t>
            </a:r>
            <a:r>
              <a:rPr lang="ja-JP" altLang="en-US" smtClean="0"/>
              <a:t>段階で</a:t>
            </a:r>
            <a:r>
              <a:rPr lang="en-US" altLang="ja-JP" smtClean="0"/>
              <a:t>2013</a:t>
            </a:r>
            <a:r>
              <a:rPr lang="ja-JP" altLang="en-US" smtClean="0"/>
              <a:t>年</a:t>
            </a:r>
            <a:r>
              <a:rPr lang="en-US" altLang="ja-JP" smtClean="0"/>
              <a:t>1</a:t>
            </a:r>
            <a:r>
              <a:rPr lang="ja-JP" altLang="en-US" smtClean="0"/>
              <a:t>月</a:t>
            </a:r>
            <a:r>
              <a:rPr lang="en-US" altLang="ja-JP" smtClean="0"/>
              <a:t>1</a:t>
            </a:r>
            <a:r>
              <a:rPr lang="ja-JP" altLang="en-US" smtClean="0"/>
              <a:t>日から総てゼロ</a:t>
            </a:r>
          </a:p>
          <a:p>
            <a:pPr eaLnBrk="1" hangingPunct="1">
              <a:lnSpc>
                <a:spcPct val="90000"/>
              </a:lnSpc>
              <a:buFontTx/>
              <a:buNone/>
            </a:pPr>
            <a:r>
              <a:rPr lang="ja-JP" altLang="en-US" smtClean="0"/>
              <a:t>（台湾は中国人労働者は受け入れず、農産品の市場開放せず）</a:t>
            </a:r>
          </a:p>
        </p:txBody>
      </p:sp>
    </p:spTree>
    <p:extLst>
      <p:ext uri="{BB962C8B-B14F-4D97-AF65-F5344CB8AC3E}">
        <p14:creationId xmlns:p14="http://schemas.microsoft.com/office/powerpoint/2010/main" val="1016940207"/>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標準デザイン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標準デザイン">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標準デザイン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標準デザイン">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標準デザイン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標準デザイン">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4.xml><?xml version="1.0" encoding="utf-8"?>
<a:themeOverride xmlns:a="http://schemas.openxmlformats.org/drawingml/2006/main">
  <a:clrScheme name="標準デザイン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標準デザイン">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otalTime>7</TotalTime>
  <Words>2542</Words>
  <Application>Microsoft Office PowerPoint</Application>
  <PresentationFormat>ワイド画面</PresentationFormat>
  <Paragraphs>264</Paragraphs>
  <Slides>32</Slides>
  <Notes>8</Notes>
  <HiddenSlides>0</HiddenSlides>
  <MMClips>0</MMClips>
  <ScaleCrop>false</ScaleCrop>
  <HeadingPairs>
    <vt:vector size="6" baseType="variant">
      <vt:variant>
        <vt:lpstr>使用されているフォント</vt:lpstr>
      </vt:variant>
      <vt:variant>
        <vt:i4>6</vt:i4>
      </vt:variant>
      <vt:variant>
        <vt:lpstr>テーマ</vt:lpstr>
      </vt:variant>
      <vt:variant>
        <vt:i4>1</vt:i4>
      </vt:variant>
      <vt:variant>
        <vt:lpstr>スライド タイトル</vt:lpstr>
      </vt:variant>
      <vt:variant>
        <vt:i4>32</vt:i4>
      </vt:variant>
    </vt:vector>
  </HeadingPairs>
  <TitlesOfParts>
    <vt:vector size="39" baseType="lpstr">
      <vt:lpstr>ＭＳ Ｐゴシック</vt:lpstr>
      <vt:lpstr>宋体</vt:lpstr>
      <vt:lpstr>Arial</vt:lpstr>
      <vt:lpstr>Calibri</vt:lpstr>
      <vt:lpstr>Calibri Light</vt:lpstr>
      <vt:lpstr>Wingdings</vt:lpstr>
      <vt:lpstr>Office テーマ</vt:lpstr>
      <vt:lpstr>香港経済と中国</vt:lpstr>
      <vt:lpstr>PowerPoint プレゼンテーション</vt:lpstr>
      <vt:lpstr>香港経済の特徴</vt:lpstr>
      <vt:lpstr>国際金融センターとしての香港</vt:lpstr>
      <vt:lpstr>中国の改革開放と香港</vt:lpstr>
      <vt:lpstr>香港の返還</vt:lpstr>
      <vt:lpstr>返還前後</vt:lpstr>
      <vt:lpstr>返還後</vt:lpstr>
      <vt:lpstr>物流センター・金融センターとしての役割</vt:lpstr>
      <vt:lpstr>コンテナ取扱量(2013年、TEU)</vt:lpstr>
      <vt:lpstr>中国経済の発展に果たす香港の役割</vt:lpstr>
      <vt:lpstr>香港経済への懸念</vt:lpstr>
      <vt:lpstr>台湾経済の発展メカニズム</vt:lpstr>
      <vt:lpstr>PowerPoint プレゼンテーション</vt:lpstr>
      <vt:lpstr>台湾企業の対中国投資</vt:lpstr>
      <vt:lpstr>中台経済関係の再構築</vt:lpstr>
      <vt:lpstr>台湾ハイテク産業の対中傾斜</vt:lpstr>
      <vt:lpstr>PowerPoint プレゼンテーション</vt:lpstr>
      <vt:lpstr>台湾の輸出先（財政部web)</vt:lpstr>
      <vt:lpstr>台湾情報電子産業の対中投資の動機 （2006年調査）</vt:lpstr>
      <vt:lpstr>台湾IT関連機器製造業の地域別販売構成 ～中国が北米、EUに次ぐ市場に浮上～</vt:lpstr>
      <vt:lpstr>台湾ハイテク産業の対中投資の変化 （1990年代末～）</vt:lpstr>
      <vt:lpstr>台湾ハイテク産業の対中投資先の変化 ～華南から長江デルタへ～</vt:lpstr>
      <vt:lpstr>PowerPoint プレゼンテーション</vt:lpstr>
      <vt:lpstr>台湾IT関連機器製造業の中国生産比率 ～生産面で中国に強く依存～</vt:lpstr>
      <vt:lpstr>中国一極集中リスクへの対応</vt:lpstr>
      <vt:lpstr>現在は好影響のほうが目立つ</vt:lpstr>
      <vt:lpstr>好影響永続のために求められる努力</vt:lpstr>
      <vt:lpstr>統一か独立か</vt:lpstr>
      <vt:lpstr>世界同時不況後の香港・台湾と中国</vt:lpstr>
      <vt:lpstr>台湾では</vt:lpstr>
      <vt:lpstr>経済協力枠組み協定調印</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香港経済と中国</dc:title>
  <dc:creator>jincun</dc:creator>
  <cp:lastModifiedBy>jincun</cp:lastModifiedBy>
  <cp:revision>2</cp:revision>
  <dcterms:created xsi:type="dcterms:W3CDTF">2016-05-24T07:50:13Z</dcterms:created>
  <dcterms:modified xsi:type="dcterms:W3CDTF">2016-07-11T08:13:29Z</dcterms:modified>
</cp:coreProperties>
</file>