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10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L10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つくえの上に24枚のカードを並べます。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順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順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講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講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了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了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意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意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熱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熱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画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画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発゜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rPr dirty="0" err="1"/>
                <a:t>発</a:t>
              </a:r>
              <a:endParaRPr dirty="0"/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2B3E5B75-BEEF-2F4A-9530-DD49EB54B961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すぐ怒るのが彼の欠   だ。"/>
          <p:cNvSpPr txBox="1"/>
          <p:nvPr/>
        </p:nvSpPr>
        <p:spPr>
          <a:xfrm>
            <a:off x="781049" y="2578100"/>
            <a:ext cx="95590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すぐ怒るのが彼の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欠</a:t>
            </a:r>
            <a:r>
              <a:t>　  だ。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その選手の弱  は左足だ。"/>
          <p:cNvSpPr txBox="1"/>
          <p:nvPr/>
        </p:nvSpPr>
        <p:spPr>
          <a:xfrm>
            <a:off x="1537588" y="4709120"/>
            <a:ext cx="90561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その選手の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弱</a:t>
            </a:r>
            <a:r>
              <a:t>　　は左足だ。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81157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63576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1" name="せんしゅ"/>
          <p:cNvSpPr txBox="1"/>
          <p:nvPr/>
        </p:nvSpPr>
        <p:spPr>
          <a:xfrm>
            <a:off x="3536950" y="4437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172" name="おこ"/>
          <p:cNvSpPr txBox="1"/>
          <p:nvPr/>
        </p:nvSpPr>
        <p:spPr>
          <a:xfrm>
            <a:off x="3524250" y="23419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おこ</a:t>
            </a:r>
          </a:p>
        </p:txBody>
      </p:sp>
      <p:sp>
        <p:nvSpPr>
          <p:cNvPr id="173" name="ひだりあし"/>
          <p:cNvSpPr txBox="1"/>
          <p:nvPr/>
        </p:nvSpPr>
        <p:spPr>
          <a:xfrm>
            <a:off x="7772400" y="44374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ひだりあし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B7D6A0A2-0397-9743-9B45-1BECD1E484E1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43547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9AACF0C-11B1-D44D-8435-1EA6D4BA150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1. a) すぐ怒るのが彼の欠   だ。"/>
          <p:cNvSpPr txBox="1"/>
          <p:nvPr/>
        </p:nvSpPr>
        <p:spPr>
          <a:xfrm>
            <a:off x="781049" y="2578100"/>
            <a:ext cx="95590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すぐ怒るのが彼の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欠</a:t>
            </a:r>
            <a:r>
              <a:t>　  だ。</a:t>
            </a:r>
          </a:p>
        </p:txBody>
      </p:sp>
      <p:sp>
        <p:nvSpPr>
          <p:cNvPr id="176" name="b) その選手の弱   は左足だ。"/>
          <p:cNvSpPr txBox="1"/>
          <p:nvPr/>
        </p:nvSpPr>
        <p:spPr>
          <a:xfrm>
            <a:off x="1537588" y="4709120"/>
            <a:ext cx="88525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その選手の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弱</a:t>
            </a:r>
            <a:r>
              <a:t>　  は左足だ。</a:t>
            </a:r>
          </a:p>
        </p:txBody>
      </p:sp>
      <p:sp>
        <p:nvSpPr>
          <p:cNvPr id="177" name="点"/>
          <p:cNvSpPr txBox="1"/>
          <p:nvPr/>
        </p:nvSpPr>
        <p:spPr>
          <a:xfrm>
            <a:off x="80708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点</a:t>
            </a:r>
          </a:p>
        </p:txBody>
      </p:sp>
      <p:sp>
        <p:nvSpPr>
          <p:cNvPr id="178" name="点"/>
          <p:cNvSpPr txBox="1"/>
          <p:nvPr/>
        </p:nvSpPr>
        <p:spPr>
          <a:xfrm>
            <a:off x="63064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点</a:t>
            </a:r>
          </a:p>
        </p:txBody>
      </p:sp>
      <p:sp>
        <p:nvSpPr>
          <p:cNvPr id="179" name="せんしゅ"/>
          <p:cNvSpPr txBox="1"/>
          <p:nvPr/>
        </p:nvSpPr>
        <p:spPr>
          <a:xfrm>
            <a:off x="3536950" y="4437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180" name="おこ"/>
          <p:cNvSpPr txBox="1"/>
          <p:nvPr/>
        </p:nvSpPr>
        <p:spPr>
          <a:xfrm>
            <a:off x="3524250" y="23419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おこ</a:t>
            </a:r>
          </a:p>
        </p:txBody>
      </p:sp>
      <p:sp>
        <p:nvSpPr>
          <p:cNvPr id="181" name="ひだりあし"/>
          <p:cNvSpPr txBox="1"/>
          <p:nvPr/>
        </p:nvSpPr>
        <p:spPr>
          <a:xfrm>
            <a:off x="7677150" y="44374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ひだりあし</a:t>
            </a:r>
          </a:p>
        </p:txBody>
      </p:sp>
      <p:sp>
        <p:nvSpPr>
          <p:cNvPr id="182" name="けっ てん"/>
          <p:cNvSpPr txBox="1"/>
          <p:nvPr/>
        </p:nvSpPr>
        <p:spPr>
          <a:xfrm>
            <a:off x="7251750" y="19939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けっ てん</a:t>
            </a:r>
          </a:p>
        </p:txBody>
      </p:sp>
      <p:sp>
        <p:nvSpPr>
          <p:cNvPr id="183" name="じゃく てん"/>
          <p:cNvSpPr txBox="1"/>
          <p:nvPr/>
        </p:nvSpPr>
        <p:spPr>
          <a:xfrm>
            <a:off x="5295950" y="4152900"/>
            <a:ext cx="17398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じゃく てん</a:t>
            </a:r>
          </a:p>
        </p:txBody>
      </p:sp>
      <p:sp>
        <p:nvSpPr>
          <p:cNvPr id="18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5" name="あと19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2. a) 彼は勉強  心な学生だ。"/>
          <p:cNvSpPr txBox="1"/>
          <p:nvPr/>
        </p:nvSpPr>
        <p:spPr>
          <a:xfrm>
            <a:off x="781049" y="2578100"/>
            <a:ext cx="91530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2. a) </a:t>
            </a:r>
            <a:r>
              <a:rPr dirty="0" err="1"/>
              <a:t>彼は勉強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</a:t>
            </a:r>
            <a:r>
              <a:rPr dirty="0" err="1"/>
              <a:t>な学生だ</a:t>
            </a:r>
            <a:r>
              <a:rPr dirty="0"/>
              <a:t>。</a:t>
            </a:r>
          </a:p>
        </p:txBody>
      </p:sp>
      <p:sp>
        <p:nvSpPr>
          <p:cNvPr id="18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9" name="b) 仕事に   意がある人を採用したい。"/>
          <p:cNvSpPr txBox="1"/>
          <p:nvPr/>
        </p:nvSpPr>
        <p:spPr>
          <a:xfrm>
            <a:off x="1537588" y="4709120"/>
            <a:ext cx="11290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仕事に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意</a:t>
            </a:r>
            <a:r>
              <a:t>がある人を採用したい。</a:t>
            </a:r>
          </a:p>
        </p:txBody>
      </p:sp>
      <p:sp>
        <p:nvSpPr>
          <p:cNvPr id="190" name="テキスト"/>
          <p:cNvSpPr txBox="1"/>
          <p:nvPr/>
        </p:nvSpPr>
        <p:spPr>
          <a:xfrm>
            <a:off x="4967503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1" name="テキスト"/>
          <p:cNvSpPr txBox="1"/>
          <p:nvPr/>
        </p:nvSpPr>
        <p:spPr>
          <a:xfrm>
            <a:off x="42744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4" name="さいよう"/>
          <p:cNvSpPr txBox="1"/>
          <p:nvPr/>
        </p:nvSpPr>
        <p:spPr>
          <a:xfrm>
            <a:off x="9099550" y="4475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さいよう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E1042961-FFF5-C849-B878-128170363431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4432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9A229B-B6D4-0945-AA7F-79DCE349C87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2. a) 彼は勉強  心な学生だ。"/>
          <p:cNvSpPr txBox="1"/>
          <p:nvPr/>
        </p:nvSpPr>
        <p:spPr>
          <a:xfrm>
            <a:off x="781049" y="2578100"/>
            <a:ext cx="91530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彼は勉強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</a:t>
            </a:r>
            <a:r>
              <a:t>な学生だ。</a:t>
            </a:r>
          </a:p>
        </p:txBody>
      </p:sp>
      <p:sp>
        <p:nvSpPr>
          <p:cNvPr id="197" name="b) 仕事に   意がある人を採用したい。"/>
          <p:cNvSpPr txBox="1"/>
          <p:nvPr/>
        </p:nvSpPr>
        <p:spPr>
          <a:xfrm>
            <a:off x="1537588" y="4709120"/>
            <a:ext cx="11290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仕事に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意</a:t>
            </a:r>
            <a:r>
              <a:t>がある人を採用したい。</a:t>
            </a:r>
          </a:p>
        </p:txBody>
      </p:sp>
      <p:sp>
        <p:nvSpPr>
          <p:cNvPr id="198" name="熱"/>
          <p:cNvSpPr txBox="1"/>
          <p:nvPr/>
        </p:nvSpPr>
        <p:spPr>
          <a:xfrm>
            <a:off x="4992496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熱</a:t>
            </a:r>
          </a:p>
        </p:txBody>
      </p:sp>
      <p:sp>
        <p:nvSpPr>
          <p:cNvPr id="199" name="熱"/>
          <p:cNvSpPr txBox="1"/>
          <p:nvPr/>
        </p:nvSpPr>
        <p:spPr>
          <a:xfrm>
            <a:off x="42613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熱</a:t>
            </a:r>
          </a:p>
        </p:txBody>
      </p:sp>
      <p:sp>
        <p:nvSpPr>
          <p:cNvPr id="200" name="さいよう"/>
          <p:cNvSpPr txBox="1"/>
          <p:nvPr/>
        </p:nvSpPr>
        <p:spPr>
          <a:xfrm>
            <a:off x="9112250" y="44755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さいよう</a:t>
            </a:r>
          </a:p>
        </p:txBody>
      </p:sp>
      <p:sp>
        <p:nvSpPr>
          <p:cNvPr id="201" name="ねっ しん"/>
          <p:cNvSpPr txBox="1"/>
          <p:nvPr/>
        </p:nvSpPr>
        <p:spPr>
          <a:xfrm>
            <a:off x="5156250" y="20193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ねっ しん</a:t>
            </a:r>
          </a:p>
        </p:txBody>
      </p:sp>
      <p:sp>
        <p:nvSpPr>
          <p:cNvPr id="20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03" name="あと18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  <p:sp>
        <p:nvSpPr>
          <p:cNvPr id="204" name="ねつ い"/>
          <p:cNvSpPr txBox="1"/>
          <p:nvPr/>
        </p:nvSpPr>
        <p:spPr>
          <a:xfrm>
            <a:off x="4546422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ねつ い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3. a) ゴミを   別して捨てる。"/>
          <p:cNvSpPr txBox="1"/>
          <p:nvPr/>
        </p:nvSpPr>
        <p:spPr>
          <a:xfrm>
            <a:off x="781049" y="2578100"/>
            <a:ext cx="89128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3. a) </a:t>
            </a:r>
            <a:r>
              <a:rPr dirty="0" err="1"/>
              <a:t>ゴミを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rPr sz="6400"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別</a:t>
            </a:r>
            <a:r>
              <a:rPr dirty="0" err="1"/>
              <a:t>して捨てる</a:t>
            </a:r>
            <a:r>
              <a:rPr dirty="0"/>
              <a:t>。</a:t>
            </a:r>
          </a:p>
        </p:txBody>
      </p:sp>
      <p:sp>
        <p:nvSpPr>
          <p:cNvPr id="2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8" name="b) ３つのカテゴリーに    類する。"/>
          <p:cNvSpPr txBox="1"/>
          <p:nvPr/>
        </p:nvSpPr>
        <p:spPr>
          <a:xfrm>
            <a:off x="1537588" y="4709120"/>
            <a:ext cx="1027470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３つのカテゴリーに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類</a:t>
            </a:r>
            <a:r>
              <a:t>する。</a:t>
            </a:r>
          </a:p>
        </p:txBody>
      </p:sp>
      <p:sp>
        <p:nvSpPr>
          <p:cNvPr id="209" name="テキスト"/>
          <p:cNvSpPr txBox="1"/>
          <p:nvPr/>
        </p:nvSpPr>
        <p:spPr>
          <a:xfrm>
            <a:off x="41982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10" name="テキスト"/>
          <p:cNvSpPr txBox="1"/>
          <p:nvPr/>
        </p:nvSpPr>
        <p:spPr>
          <a:xfrm>
            <a:off x="80717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13" name="す"/>
          <p:cNvSpPr txBox="1"/>
          <p:nvPr/>
        </p:nvSpPr>
        <p:spPr>
          <a:xfrm>
            <a:off x="7270749" y="23800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A6F8395D-08A0-8D4A-BED8-3F74A9EED882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260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25F361E-3148-BD40-818A-06E91DB09D58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3. a) ゴミを   別して捨てる。"/>
          <p:cNvSpPr txBox="1"/>
          <p:nvPr/>
        </p:nvSpPr>
        <p:spPr>
          <a:xfrm>
            <a:off x="781049" y="2578100"/>
            <a:ext cx="89128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ゴミを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別</a:t>
            </a:r>
            <a:r>
              <a:t>して捨てる。</a:t>
            </a:r>
          </a:p>
        </p:txBody>
      </p:sp>
      <p:sp>
        <p:nvSpPr>
          <p:cNvPr id="216" name="b) ３つのカテゴリーに    類する。"/>
          <p:cNvSpPr txBox="1"/>
          <p:nvPr/>
        </p:nvSpPr>
        <p:spPr>
          <a:xfrm>
            <a:off x="1537588" y="4709120"/>
            <a:ext cx="1027470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３つのカテゴリーに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類</a:t>
            </a:r>
            <a:r>
              <a:t>する。</a:t>
            </a:r>
          </a:p>
        </p:txBody>
      </p:sp>
      <p:sp>
        <p:nvSpPr>
          <p:cNvPr id="217" name="分"/>
          <p:cNvSpPr txBox="1"/>
          <p:nvPr/>
        </p:nvSpPr>
        <p:spPr>
          <a:xfrm>
            <a:off x="42105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分</a:t>
            </a:r>
          </a:p>
        </p:txBody>
      </p:sp>
      <p:sp>
        <p:nvSpPr>
          <p:cNvPr id="218" name="分"/>
          <p:cNvSpPr txBox="1"/>
          <p:nvPr/>
        </p:nvSpPr>
        <p:spPr>
          <a:xfrm>
            <a:off x="80713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分</a:t>
            </a:r>
          </a:p>
        </p:txBody>
      </p:sp>
      <p:sp>
        <p:nvSpPr>
          <p:cNvPr id="219" name="す"/>
          <p:cNvSpPr txBox="1"/>
          <p:nvPr/>
        </p:nvSpPr>
        <p:spPr>
          <a:xfrm>
            <a:off x="7283449" y="23673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220" name="ぶん べつ"/>
          <p:cNvSpPr txBox="1"/>
          <p:nvPr/>
        </p:nvSpPr>
        <p:spPr>
          <a:xfrm>
            <a:off x="4405883" y="20066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ぶん べつ</a:t>
            </a:r>
          </a:p>
        </p:txBody>
      </p:sp>
      <p:sp>
        <p:nvSpPr>
          <p:cNvPr id="22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22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sp>
        <p:nvSpPr>
          <p:cNvPr id="223" name="ぶん るい"/>
          <p:cNvSpPr txBox="1"/>
          <p:nvPr/>
        </p:nvSpPr>
        <p:spPr>
          <a:xfrm>
            <a:off x="8279384" y="41402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ぶん るい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4. a) この図形は左右  称だ。"/>
          <p:cNvSpPr txBox="1"/>
          <p:nvPr/>
        </p:nvSpPr>
        <p:spPr>
          <a:xfrm>
            <a:off x="781049" y="2679700"/>
            <a:ext cx="895228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この図形は左右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称</a:t>
            </a:r>
            <a:r>
              <a:t>だ。</a:t>
            </a:r>
          </a:p>
        </p:txBody>
      </p:sp>
      <p:sp>
        <p:nvSpPr>
          <p:cNvPr id="22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7" name="b) あの兄弟は    照的な性格だ。"/>
          <p:cNvSpPr txBox="1"/>
          <p:nvPr/>
        </p:nvSpPr>
        <p:spPr>
          <a:xfrm>
            <a:off x="1537588" y="4810720"/>
            <a:ext cx="946190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あの兄弟は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照</a:t>
            </a:r>
            <a:r>
              <a:t>的な性格だ。</a:t>
            </a:r>
          </a:p>
        </p:txBody>
      </p:sp>
      <p:sp>
        <p:nvSpPr>
          <p:cNvPr id="228" name="テキスト"/>
          <p:cNvSpPr txBox="1"/>
          <p:nvPr/>
        </p:nvSpPr>
        <p:spPr>
          <a:xfrm>
            <a:off x="67763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9" name="テキスト"/>
          <p:cNvSpPr txBox="1"/>
          <p:nvPr/>
        </p:nvSpPr>
        <p:spPr>
          <a:xfrm>
            <a:off x="56371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32" name="ず けい"/>
          <p:cNvSpPr txBox="1"/>
          <p:nvPr/>
        </p:nvSpPr>
        <p:spPr>
          <a:xfrm>
            <a:off x="3592082" y="23165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ず けい</a:t>
            </a:r>
          </a:p>
        </p:txBody>
      </p:sp>
      <p:sp>
        <p:nvSpPr>
          <p:cNvPr id="233" name="せいかく"/>
          <p:cNvSpPr txBox="1"/>
          <p:nvPr/>
        </p:nvSpPr>
        <p:spPr>
          <a:xfrm>
            <a:off x="8468831" y="44247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せいかく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8D5BCBB4-CBF9-3640-A2CA-1B8C215AFC35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7181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1A6187-9BA1-C945-86DC-9F2725E11E8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4. a) この図形は左右  称だ。"/>
          <p:cNvSpPr txBox="1"/>
          <p:nvPr/>
        </p:nvSpPr>
        <p:spPr>
          <a:xfrm>
            <a:off x="781049" y="2578100"/>
            <a:ext cx="915548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この図形は左右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称</a:t>
            </a:r>
            <a:r>
              <a:t>だ。</a:t>
            </a:r>
          </a:p>
        </p:txBody>
      </p:sp>
      <p:sp>
        <p:nvSpPr>
          <p:cNvPr id="236" name="b) あの兄弟は    照的な性格だ。"/>
          <p:cNvSpPr txBox="1"/>
          <p:nvPr/>
        </p:nvSpPr>
        <p:spPr>
          <a:xfrm>
            <a:off x="1537588" y="4709120"/>
            <a:ext cx="966510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あの兄弟は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照</a:t>
            </a:r>
            <a:r>
              <a:t>的な性格だ。</a:t>
            </a:r>
          </a:p>
        </p:txBody>
      </p:sp>
      <p:sp>
        <p:nvSpPr>
          <p:cNvPr id="237" name="対"/>
          <p:cNvSpPr txBox="1"/>
          <p:nvPr/>
        </p:nvSpPr>
        <p:spPr>
          <a:xfrm>
            <a:off x="68013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対</a:t>
            </a:r>
          </a:p>
        </p:txBody>
      </p:sp>
      <p:sp>
        <p:nvSpPr>
          <p:cNvPr id="238" name="対"/>
          <p:cNvSpPr txBox="1"/>
          <p:nvPr/>
        </p:nvSpPr>
        <p:spPr>
          <a:xfrm>
            <a:off x="56367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対</a:t>
            </a:r>
          </a:p>
        </p:txBody>
      </p:sp>
      <p:sp>
        <p:nvSpPr>
          <p:cNvPr id="239" name="ず けい"/>
          <p:cNvSpPr txBox="1"/>
          <p:nvPr/>
        </p:nvSpPr>
        <p:spPr>
          <a:xfrm>
            <a:off x="3592082" y="237489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ず</a:t>
            </a:r>
            <a:r>
              <a:rPr dirty="0"/>
              <a:t> </a:t>
            </a:r>
            <a:r>
              <a:rPr dirty="0" err="1"/>
              <a:t>けい</a:t>
            </a:r>
            <a:endParaRPr dirty="0"/>
          </a:p>
        </p:txBody>
      </p:sp>
      <p:sp>
        <p:nvSpPr>
          <p:cNvPr id="240" name="せいかく"/>
          <p:cNvSpPr txBox="1"/>
          <p:nvPr/>
        </p:nvSpPr>
        <p:spPr>
          <a:xfrm>
            <a:off x="8533481" y="449321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せいかく</a:t>
            </a:r>
            <a:endParaRPr dirty="0"/>
          </a:p>
        </p:txBody>
      </p:sp>
      <p:sp>
        <p:nvSpPr>
          <p:cNvPr id="24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42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243" name="たい しょう"/>
          <p:cNvSpPr txBox="1"/>
          <p:nvPr/>
        </p:nvSpPr>
        <p:spPr>
          <a:xfrm>
            <a:off x="6958584" y="20066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 しょう</a:t>
            </a:r>
          </a:p>
        </p:txBody>
      </p:sp>
      <p:sp>
        <p:nvSpPr>
          <p:cNvPr id="244" name="たい しょう"/>
          <p:cNvSpPr txBox="1"/>
          <p:nvPr/>
        </p:nvSpPr>
        <p:spPr>
          <a:xfrm>
            <a:off x="5828284" y="41529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 しょう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5. a) 医学が      展する。"/>
          <p:cNvSpPr txBox="1"/>
          <p:nvPr/>
        </p:nvSpPr>
        <p:spPr>
          <a:xfrm>
            <a:off x="767450" y="2578100"/>
            <a:ext cx="732302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医学が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展</a:t>
            </a:r>
            <a:r>
              <a:t>する。</a:t>
            </a:r>
          </a:p>
        </p:txBody>
      </p:sp>
      <p:sp>
        <p:nvSpPr>
          <p:cNvPr id="24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8" name="b) 低気圧が  達する。"/>
          <p:cNvSpPr txBox="1"/>
          <p:nvPr/>
        </p:nvSpPr>
        <p:spPr>
          <a:xfrm>
            <a:off x="1580946" y="4709120"/>
            <a:ext cx="72273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低気圧が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達</a:t>
            </a:r>
            <a:r>
              <a:t>する。</a:t>
            </a:r>
          </a:p>
        </p:txBody>
      </p:sp>
      <p:sp>
        <p:nvSpPr>
          <p:cNvPr id="249" name="テキスト"/>
          <p:cNvSpPr txBox="1"/>
          <p:nvPr/>
        </p:nvSpPr>
        <p:spPr>
          <a:xfrm>
            <a:off x="44014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0" name="テキスト"/>
          <p:cNvSpPr txBox="1"/>
          <p:nvPr/>
        </p:nvSpPr>
        <p:spPr>
          <a:xfrm>
            <a:off x="50783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3" name="てい き あつ"/>
          <p:cNvSpPr txBox="1"/>
          <p:nvPr/>
        </p:nvSpPr>
        <p:spPr>
          <a:xfrm>
            <a:off x="2479105" y="4526359"/>
            <a:ext cx="183215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 き あつ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60C50C96-BD94-F64D-A71A-FD9ADA8DBE62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805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DB4119-2757-5B4B-B806-C6957CC9B56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5. a) 医学が      展する。"/>
          <p:cNvSpPr txBox="1"/>
          <p:nvPr/>
        </p:nvSpPr>
        <p:spPr>
          <a:xfrm>
            <a:off x="767450" y="2578100"/>
            <a:ext cx="732302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医学が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展</a:t>
            </a:r>
            <a:r>
              <a:t>する。</a:t>
            </a:r>
          </a:p>
        </p:txBody>
      </p:sp>
      <p:sp>
        <p:nvSpPr>
          <p:cNvPr id="256" name="b) 低気圧が  達する。"/>
          <p:cNvSpPr txBox="1"/>
          <p:nvPr/>
        </p:nvSpPr>
        <p:spPr>
          <a:xfrm>
            <a:off x="1580946" y="4709120"/>
            <a:ext cx="72273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低気圧が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達</a:t>
            </a:r>
            <a:r>
              <a:t>する。</a:t>
            </a:r>
          </a:p>
        </p:txBody>
      </p:sp>
      <p:sp>
        <p:nvSpPr>
          <p:cNvPr id="257" name="発"/>
          <p:cNvSpPr txBox="1"/>
          <p:nvPr/>
        </p:nvSpPr>
        <p:spPr>
          <a:xfrm>
            <a:off x="43629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発</a:t>
            </a:r>
          </a:p>
        </p:txBody>
      </p:sp>
      <p:sp>
        <p:nvSpPr>
          <p:cNvPr id="258" name="発"/>
          <p:cNvSpPr txBox="1"/>
          <p:nvPr/>
        </p:nvSpPr>
        <p:spPr>
          <a:xfrm>
            <a:off x="50779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発</a:t>
            </a:r>
          </a:p>
        </p:txBody>
      </p:sp>
      <p:sp>
        <p:nvSpPr>
          <p:cNvPr id="259" name="てい き あつ"/>
          <p:cNvSpPr txBox="1"/>
          <p:nvPr/>
        </p:nvSpPr>
        <p:spPr>
          <a:xfrm>
            <a:off x="2479105" y="4526359"/>
            <a:ext cx="183215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 き あつ</a:t>
            </a:r>
          </a:p>
        </p:txBody>
      </p:sp>
      <p:sp>
        <p:nvSpPr>
          <p:cNvPr id="26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1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262" name="はっ てん"/>
          <p:cNvSpPr txBox="1"/>
          <p:nvPr/>
        </p:nvSpPr>
        <p:spPr>
          <a:xfrm>
            <a:off x="4642815" y="20066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てん</a:t>
            </a:r>
          </a:p>
        </p:txBody>
      </p:sp>
      <p:sp>
        <p:nvSpPr>
          <p:cNvPr id="263" name="はっ たつ"/>
          <p:cNvSpPr txBox="1"/>
          <p:nvPr/>
        </p:nvSpPr>
        <p:spPr>
          <a:xfrm>
            <a:off x="5290515" y="41402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たつ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6. a) 会議は４時に終   します。"/>
          <p:cNvSpPr txBox="1"/>
          <p:nvPr/>
        </p:nvSpPr>
        <p:spPr>
          <a:xfrm>
            <a:off x="781049" y="2578100"/>
            <a:ext cx="949807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会議は４時に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終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t>します。</a:t>
            </a:r>
          </a:p>
        </p:txBody>
      </p:sp>
      <p:sp>
        <p:nvSpPr>
          <p:cNvPr id="26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67" name="b) 準備完   しました。"/>
          <p:cNvSpPr txBox="1"/>
          <p:nvPr/>
        </p:nvSpPr>
        <p:spPr>
          <a:xfrm>
            <a:off x="1580946" y="4709120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準備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完</a:t>
            </a:r>
            <a:r>
              <a:t>　  しました。</a:t>
            </a:r>
          </a:p>
        </p:txBody>
      </p:sp>
      <p:sp>
        <p:nvSpPr>
          <p:cNvPr id="268" name="テキスト"/>
          <p:cNvSpPr txBox="1"/>
          <p:nvPr/>
        </p:nvSpPr>
        <p:spPr>
          <a:xfrm>
            <a:off x="68652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69" name="テキスト"/>
          <p:cNvSpPr txBox="1"/>
          <p:nvPr/>
        </p:nvSpPr>
        <p:spPr>
          <a:xfrm>
            <a:off x="45322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2" name="じゅん び"/>
          <p:cNvSpPr txBox="1"/>
          <p:nvPr/>
        </p:nvSpPr>
        <p:spPr>
          <a:xfrm>
            <a:off x="2182382" y="4513659"/>
            <a:ext cx="14350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じゅん び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13D4050F-4253-0044-926E-35609165B12B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8490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AAA9DCE-36F0-2A43-A964-1F7F248BD17A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6. a) 会議は４時に終   します。"/>
          <p:cNvSpPr txBox="1"/>
          <p:nvPr/>
        </p:nvSpPr>
        <p:spPr>
          <a:xfrm>
            <a:off x="781049" y="2578100"/>
            <a:ext cx="949807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会議は４時に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終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t>します。</a:t>
            </a:r>
          </a:p>
        </p:txBody>
      </p:sp>
      <p:sp>
        <p:nvSpPr>
          <p:cNvPr id="275" name="b) 準備完   しました。"/>
          <p:cNvSpPr txBox="1"/>
          <p:nvPr/>
        </p:nvSpPr>
        <p:spPr>
          <a:xfrm>
            <a:off x="1580946" y="4709120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準備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完</a:t>
            </a:r>
            <a:r>
              <a:t>　  しました。</a:t>
            </a:r>
          </a:p>
        </p:txBody>
      </p:sp>
      <p:sp>
        <p:nvSpPr>
          <p:cNvPr id="276" name="了"/>
          <p:cNvSpPr txBox="1"/>
          <p:nvPr/>
        </p:nvSpPr>
        <p:spPr>
          <a:xfrm>
            <a:off x="68648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了</a:t>
            </a:r>
          </a:p>
        </p:txBody>
      </p:sp>
      <p:sp>
        <p:nvSpPr>
          <p:cNvPr id="277" name="了"/>
          <p:cNvSpPr txBox="1"/>
          <p:nvPr/>
        </p:nvSpPr>
        <p:spPr>
          <a:xfrm>
            <a:off x="45318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了</a:t>
            </a:r>
          </a:p>
        </p:txBody>
      </p:sp>
      <p:sp>
        <p:nvSpPr>
          <p:cNvPr id="278" name="じゅん び"/>
          <p:cNvSpPr txBox="1"/>
          <p:nvPr/>
        </p:nvSpPr>
        <p:spPr>
          <a:xfrm>
            <a:off x="2182382" y="4513659"/>
            <a:ext cx="14350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じゅん び</a:t>
            </a:r>
          </a:p>
        </p:txBody>
      </p:sp>
      <p:sp>
        <p:nvSpPr>
          <p:cNvPr id="27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80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281" name="しゅうりょう"/>
          <p:cNvSpPr txBox="1"/>
          <p:nvPr/>
        </p:nvSpPr>
        <p:spPr>
          <a:xfrm>
            <a:off x="5938164" y="2019300"/>
            <a:ext cx="1943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しゅうりょう</a:t>
            </a:r>
          </a:p>
        </p:txBody>
      </p:sp>
      <p:sp>
        <p:nvSpPr>
          <p:cNvPr id="282" name="かん りょう"/>
          <p:cNvSpPr txBox="1"/>
          <p:nvPr/>
        </p:nvSpPr>
        <p:spPr>
          <a:xfrm>
            <a:off x="3766515" y="41656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りょう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7. a) 東京駅に  着した。"/>
          <p:cNvSpPr txBox="1"/>
          <p:nvPr/>
        </p:nvSpPr>
        <p:spPr>
          <a:xfrm>
            <a:off x="781049" y="2578100"/>
            <a:ext cx="79338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東京駅に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着</a:t>
            </a:r>
            <a:r>
              <a:t>した。</a:t>
            </a:r>
          </a:p>
        </p:txBody>
      </p:sp>
      <p:sp>
        <p:nvSpPr>
          <p:cNvPr id="28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6" name="b) 海底5200ｍに    達した。"/>
          <p:cNvSpPr txBox="1"/>
          <p:nvPr/>
        </p:nvSpPr>
        <p:spPr>
          <a:xfrm>
            <a:off x="1580946" y="4709120"/>
            <a:ext cx="88287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海底5200ｍに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達</a:t>
            </a:r>
            <a:r>
              <a:t>した。</a:t>
            </a:r>
          </a:p>
        </p:txBody>
      </p:sp>
      <p:sp>
        <p:nvSpPr>
          <p:cNvPr id="287" name="テキスト"/>
          <p:cNvSpPr txBox="1"/>
          <p:nvPr/>
        </p:nvSpPr>
        <p:spPr>
          <a:xfrm>
            <a:off x="49475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88" name="テキスト"/>
          <p:cNvSpPr txBox="1"/>
          <p:nvPr/>
        </p:nvSpPr>
        <p:spPr>
          <a:xfrm>
            <a:off x="66277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1" name="かいてい"/>
          <p:cNvSpPr txBox="1"/>
          <p:nvPr/>
        </p:nvSpPr>
        <p:spPr>
          <a:xfrm>
            <a:off x="2366227" y="4462859"/>
            <a:ext cx="132130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かいてい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50C6637A-1D57-0A42-A54F-8365C5ED400D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4759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97DA01-B293-CE4A-A718-599AD8C57CC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7. a) 東京駅に  着した。"/>
          <p:cNvSpPr txBox="1"/>
          <p:nvPr/>
        </p:nvSpPr>
        <p:spPr>
          <a:xfrm>
            <a:off x="781049" y="2578100"/>
            <a:ext cx="79338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東京駅に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着</a:t>
            </a:r>
            <a:r>
              <a:t>した。</a:t>
            </a:r>
          </a:p>
        </p:txBody>
      </p:sp>
      <p:sp>
        <p:nvSpPr>
          <p:cNvPr id="294" name="b) 海底5200ｍに    達した。"/>
          <p:cNvSpPr txBox="1"/>
          <p:nvPr/>
        </p:nvSpPr>
        <p:spPr>
          <a:xfrm>
            <a:off x="1580946" y="4709120"/>
            <a:ext cx="88287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海底5200ｍに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達</a:t>
            </a:r>
            <a:r>
              <a:t>した。</a:t>
            </a:r>
          </a:p>
        </p:txBody>
      </p:sp>
      <p:sp>
        <p:nvSpPr>
          <p:cNvPr id="295" name="到"/>
          <p:cNvSpPr txBox="1"/>
          <p:nvPr/>
        </p:nvSpPr>
        <p:spPr>
          <a:xfrm>
            <a:off x="49598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到</a:t>
            </a:r>
          </a:p>
        </p:txBody>
      </p:sp>
      <p:sp>
        <p:nvSpPr>
          <p:cNvPr id="296" name="到"/>
          <p:cNvSpPr txBox="1"/>
          <p:nvPr/>
        </p:nvSpPr>
        <p:spPr>
          <a:xfrm>
            <a:off x="66273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到</a:t>
            </a:r>
          </a:p>
        </p:txBody>
      </p:sp>
      <p:sp>
        <p:nvSpPr>
          <p:cNvPr id="297" name="かいてい"/>
          <p:cNvSpPr txBox="1"/>
          <p:nvPr/>
        </p:nvSpPr>
        <p:spPr>
          <a:xfrm>
            <a:off x="2366227" y="4462859"/>
            <a:ext cx="132130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かいてい</a:t>
            </a:r>
          </a:p>
        </p:txBody>
      </p:sp>
      <p:sp>
        <p:nvSpPr>
          <p:cNvPr id="29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99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300" name="とう ちゃく"/>
          <p:cNvSpPr txBox="1"/>
          <p:nvPr/>
        </p:nvSpPr>
        <p:spPr>
          <a:xfrm>
            <a:off x="5150815" y="20193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ちゃく</a:t>
            </a:r>
          </a:p>
        </p:txBody>
      </p:sp>
      <p:sp>
        <p:nvSpPr>
          <p:cNvPr id="301" name="とう たつ"/>
          <p:cNvSpPr txBox="1"/>
          <p:nvPr/>
        </p:nvSpPr>
        <p:spPr>
          <a:xfrm>
            <a:off x="6856984" y="41656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たつ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8. a) 早寝早起きの     慣をつける。"/>
          <p:cNvSpPr txBox="1"/>
          <p:nvPr/>
        </p:nvSpPr>
        <p:spPr>
          <a:xfrm>
            <a:off x="767450" y="2578100"/>
            <a:ext cx="101497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早寝早起きの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慣</a:t>
            </a:r>
            <a:r>
              <a:t>をつける。</a:t>
            </a:r>
          </a:p>
        </p:txBody>
      </p:sp>
      <p:sp>
        <p:nvSpPr>
          <p:cNvPr id="30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05" name="b) 犬は群れをつくる   性がある。"/>
          <p:cNvSpPr txBox="1"/>
          <p:nvPr/>
        </p:nvSpPr>
        <p:spPr>
          <a:xfrm>
            <a:off x="1580946" y="4709120"/>
            <a:ext cx="1004732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犬は群れをつくる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がある。</a:t>
            </a:r>
          </a:p>
        </p:txBody>
      </p:sp>
      <p:sp>
        <p:nvSpPr>
          <p:cNvPr id="306" name="テキスト"/>
          <p:cNvSpPr txBox="1"/>
          <p:nvPr/>
        </p:nvSpPr>
        <p:spPr>
          <a:xfrm>
            <a:off x="60265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7" name="テキスト"/>
          <p:cNvSpPr txBox="1"/>
          <p:nvPr/>
        </p:nvSpPr>
        <p:spPr>
          <a:xfrm>
            <a:off x="73008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10" name="はや ね"/>
          <p:cNvSpPr txBox="1"/>
          <p:nvPr/>
        </p:nvSpPr>
        <p:spPr>
          <a:xfrm>
            <a:off x="23093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はや ね</a:t>
            </a:r>
          </a:p>
        </p:txBody>
      </p:sp>
      <p:sp>
        <p:nvSpPr>
          <p:cNvPr id="311" name="はや お"/>
          <p:cNvSpPr txBox="1"/>
          <p:nvPr/>
        </p:nvSpPr>
        <p:spPr>
          <a:xfrm>
            <a:off x="35920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はや お</a:t>
            </a:r>
          </a:p>
        </p:txBody>
      </p:sp>
      <p:sp>
        <p:nvSpPr>
          <p:cNvPr id="312" name="む"/>
          <p:cNvSpPr txBox="1"/>
          <p:nvPr/>
        </p:nvSpPr>
        <p:spPr>
          <a:xfrm>
            <a:off x="3719031" y="45263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01863CCD-B072-3B44-BB13-7FC7F5324C94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8016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184837F-BE13-B940-AA0F-D7CE4E5FCCB3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8. a) 早寝早起きの     慣をつける。"/>
          <p:cNvSpPr txBox="1"/>
          <p:nvPr/>
        </p:nvSpPr>
        <p:spPr>
          <a:xfrm>
            <a:off x="767450" y="2578100"/>
            <a:ext cx="101497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早寝早起きの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慣</a:t>
            </a:r>
            <a:r>
              <a:t>をつける。</a:t>
            </a:r>
          </a:p>
        </p:txBody>
      </p:sp>
      <p:sp>
        <p:nvSpPr>
          <p:cNvPr id="315" name="b) 犬は群れをつくる   性がある。"/>
          <p:cNvSpPr txBox="1"/>
          <p:nvPr/>
        </p:nvSpPr>
        <p:spPr>
          <a:xfrm>
            <a:off x="1580946" y="4709120"/>
            <a:ext cx="1004732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犬は群れをつくる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がある。</a:t>
            </a:r>
          </a:p>
        </p:txBody>
      </p:sp>
      <p:sp>
        <p:nvSpPr>
          <p:cNvPr id="316" name="習"/>
          <p:cNvSpPr txBox="1"/>
          <p:nvPr/>
        </p:nvSpPr>
        <p:spPr>
          <a:xfrm>
            <a:off x="60261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習</a:t>
            </a:r>
          </a:p>
        </p:txBody>
      </p:sp>
      <p:sp>
        <p:nvSpPr>
          <p:cNvPr id="317" name="習"/>
          <p:cNvSpPr txBox="1"/>
          <p:nvPr/>
        </p:nvSpPr>
        <p:spPr>
          <a:xfrm>
            <a:off x="73004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習</a:t>
            </a:r>
          </a:p>
        </p:txBody>
      </p:sp>
      <p:sp>
        <p:nvSpPr>
          <p:cNvPr id="318" name="はや ね"/>
          <p:cNvSpPr txBox="1"/>
          <p:nvPr/>
        </p:nvSpPr>
        <p:spPr>
          <a:xfrm>
            <a:off x="23093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はや ね</a:t>
            </a:r>
          </a:p>
        </p:txBody>
      </p:sp>
      <p:sp>
        <p:nvSpPr>
          <p:cNvPr id="319" name="はや お"/>
          <p:cNvSpPr txBox="1"/>
          <p:nvPr/>
        </p:nvSpPr>
        <p:spPr>
          <a:xfrm>
            <a:off x="35920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はや お</a:t>
            </a:r>
          </a:p>
        </p:txBody>
      </p:sp>
      <p:sp>
        <p:nvSpPr>
          <p:cNvPr id="320" name="む"/>
          <p:cNvSpPr txBox="1"/>
          <p:nvPr/>
        </p:nvSpPr>
        <p:spPr>
          <a:xfrm>
            <a:off x="3719031" y="45263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</a:t>
            </a:r>
          </a:p>
        </p:txBody>
      </p:sp>
      <p:sp>
        <p:nvSpPr>
          <p:cNvPr id="32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2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323" name="しゅう かん"/>
          <p:cNvSpPr txBox="1"/>
          <p:nvPr/>
        </p:nvSpPr>
        <p:spPr>
          <a:xfrm>
            <a:off x="6001715" y="20193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しゅう かん</a:t>
            </a:r>
          </a:p>
        </p:txBody>
      </p:sp>
      <p:sp>
        <p:nvSpPr>
          <p:cNvPr id="324" name="しゅう せい"/>
          <p:cNvSpPr txBox="1"/>
          <p:nvPr/>
        </p:nvSpPr>
        <p:spPr>
          <a:xfrm>
            <a:off x="7335215" y="41529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しゅう せい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9. a) 憲法で言論の自由を     障する。"/>
          <p:cNvSpPr txBox="1"/>
          <p:nvPr/>
        </p:nvSpPr>
        <p:spPr>
          <a:xfrm>
            <a:off x="767450" y="2578100"/>
            <a:ext cx="1077762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憲法で言論の自由を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障</a:t>
            </a:r>
            <a:r>
              <a:t>する。</a:t>
            </a:r>
          </a:p>
        </p:txBody>
      </p:sp>
      <p:sp>
        <p:nvSpPr>
          <p:cNvPr id="32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8" name="b) この製品の   証期間は１年です。"/>
          <p:cNvSpPr txBox="1"/>
          <p:nvPr/>
        </p:nvSpPr>
        <p:spPr>
          <a:xfrm>
            <a:off x="1580946" y="4709120"/>
            <a:ext cx="106203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この製品の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証</a:t>
            </a:r>
            <a:r>
              <a:t>期間は１年です。</a:t>
            </a:r>
          </a:p>
        </p:txBody>
      </p:sp>
      <p:sp>
        <p:nvSpPr>
          <p:cNvPr id="329" name="テキスト"/>
          <p:cNvSpPr txBox="1"/>
          <p:nvPr/>
        </p:nvSpPr>
        <p:spPr>
          <a:xfrm>
            <a:off x="78426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0" name="テキスト"/>
          <p:cNvSpPr txBox="1"/>
          <p:nvPr/>
        </p:nvSpPr>
        <p:spPr>
          <a:xfrm>
            <a:off x="55355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3" name="けんぽう"/>
          <p:cNvSpPr txBox="1"/>
          <p:nvPr/>
        </p:nvSpPr>
        <p:spPr>
          <a:xfrm>
            <a:off x="2275803" y="24054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けんぽう</a:t>
            </a:r>
          </a:p>
        </p:txBody>
      </p:sp>
      <p:sp>
        <p:nvSpPr>
          <p:cNvPr id="334" name="げんろん"/>
          <p:cNvSpPr txBox="1"/>
          <p:nvPr/>
        </p:nvSpPr>
        <p:spPr>
          <a:xfrm>
            <a:off x="4119626" y="2405459"/>
            <a:ext cx="131216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げんろん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F05F6CFD-EF42-E143-B8DF-FAFC0B03C68D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40437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16DA92-D7F1-E04C-B519-D8BAE4445747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9. a) 憲法で言論の自由を     障する。"/>
          <p:cNvSpPr txBox="1"/>
          <p:nvPr/>
        </p:nvSpPr>
        <p:spPr>
          <a:xfrm>
            <a:off x="767450" y="2578100"/>
            <a:ext cx="1077762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憲法で言論の自由を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障</a:t>
            </a:r>
            <a:r>
              <a:t>する。</a:t>
            </a:r>
          </a:p>
        </p:txBody>
      </p:sp>
      <p:sp>
        <p:nvSpPr>
          <p:cNvPr id="337" name="b) この製品の   証期間は１年です。"/>
          <p:cNvSpPr txBox="1"/>
          <p:nvPr/>
        </p:nvSpPr>
        <p:spPr>
          <a:xfrm>
            <a:off x="1580946" y="4709120"/>
            <a:ext cx="106203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この製品の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証</a:t>
            </a:r>
            <a:r>
              <a:t>期間は１年です。</a:t>
            </a:r>
          </a:p>
        </p:txBody>
      </p:sp>
      <p:sp>
        <p:nvSpPr>
          <p:cNvPr id="338" name="保"/>
          <p:cNvSpPr txBox="1"/>
          <p:nvPr/>
        </p:nvSpPr>
        <p:spPr>
          <a:xfrm>
            <a:off x="78422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保</a:t>
            </a:r>
          </a:p>
        </p:txBody>
      </p:sp>
      <p:sp>
        <p:nvSpPr>
          <p:cNvPr id="339" name="保"/>
          <p:cNvSpPr txBox="1"/>
          <p:nvPr/>
        </p:nvSpPr>
        <p:spPr>
          <a:xfrm>
            <a:off x="55351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保</a:t>
            </a:r>
          </a:p>
        </p:txBody>
      </p:sp>
      <p:sp>
        <p:nvSpPr>
          <p:cNvPr id="340" name="けんぽう"/>
          <p:cNvSpPr txBox="1"/>
          <p:nvPr/>
        </p:nvSpPr>
        <p:spPr>
          <a:xfrm>
            <a:off x="2275803" y="24054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けんぽう</a:t>
            </a:r>
          </a:p>
        </p:txBody>
      </p:sp>
      <p:sp>
        <p:nvSpPr>
          <p:cNvPr id="341" name="げんろん"/>
          <p:cNvSpPr txBox="1"/>
          <p:nvPr/>
        </p:nvSpPr>
        <p:spPr>
          <a:xfrm>
            <a:off x="4119626" y="2405459"/>
            <a:ext cx="131216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げんろん</a:t>
            </a:r>
          </a:p>
        </p:txBody>
      </p:sp>
      <p:sp>
        <p:nvSpPr>
          <p:cNvPr id="34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3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344" name="ほ  しょう"/>
          <p:cNvSpPr txBox="1"/>
          <p:nvPr/>
        </p:nvSpPr>
        <p:spPr>
          <a:xfrm>
            <a:off x="8122666" y="2006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  しょう</a:t>
            </a:r>
          </a:p>
        </p:txBody>
      </p:sp>
      <p:sp>
        <p:nvSpPr>
          <p:cNvPr id="345" name="ほ  しょう"/>
          <p:cNvSpPr txBox="1"/>
          <p:nvPr/>
        </p:nvSpPr>
        <p:spPr>
          <a:xfrm>
            <a:off x="5836666" y="41402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  しょう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10. a) 製品を     良して使いやすくする。"/>
          <p:cNvSpPr txBox="1"/>
          <p:nvPr/>
        </p:nvSpPr>
        <p:spPr>
          <a:xfrm>
            <a:off x="422315" y="2578100"/>
            <a:ext cx="1175115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製品を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良</a:t>
            </a:r>
            <a:r>
              <a:t>して使いやすくする。</a:t>
            </a:r>
          </a:p>
        </p:txBody>
      </p:sp>
      <p:sp>
        <p:nvSpPr>
          <p:cNvPr id="34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9" name="b) 政治   革が必要だ。"/>
          <p:cNvSpPr txBox="1"/>
          <p:nvPr/>
        </p:nvSpPr>
        <p:spPr>
          <a:xfrm>
            <a:off x="1580946" y="4709120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政治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革</a:t>
            </a:r>
            <a:r>
              <a:t>が必要だ。</a:t>
            </a:r>
          </a:p>
        </p:txBody>
      </p:sp>
      <p:sp>
        <p:nvSpPr>
          <p:cNvPr id="350" name="テキスト"/>
          <p:cNvSpPr txBox="1"/>
          <p:nvPr/>
        </p:nvSpPr>
        <p:spPr>
          <a:xfrm>
            <a:off x="42871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1" name="テキスト"/>
          <p:cNvSpPr txBox="1"/>
          <p:nvPr/>
        </p:nvSpPr>
        <p:spPr>
          <a:xfrm>
            <a:off x="37067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4" name="せい じ"/>
          <p:cNvSpPr txBox="1"/>
          <p:nvPr/>
        </p:nvSpPr>
        <p:spPr>
          <a:xfrm>
            <a:off x="2398282" y="44755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じ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595C0088-AF30-7042-832C-D8886BA320B9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096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C1A0BD-62C2-1049-9C29-0F33E5F1EE1F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10. a) 製品を     良して使いやすくする。"/>
          <p:cNvSpPr txBox="1"/>
          <p:nvPr/>
        </p:nvSpPr>
        <p:spPr>
          <a:xfrm>
            <a:off x="422315" y="2578100"/>
            <a:ext cx="1175115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製品を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良</a:t>
            </a:r>
            <a:r>
              <a:t>して使いやすくする。</a:t>
            </a:r>
          </a:p>
        </p:txBody>
      </p:sp>
      <p:sp>
        <p:nvSpPr>
          <p:cNvPr id="357" name="b) 政治   革が必要だ。"/>
          <p:cNvSpPr txBox="1"/>
          <p:nvPr/>
        </p:nvSpPr>
        <p:spPr>
          <a:xfrm>
            <a:off x="1580946" y="4709120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政治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革</a:t>
            </a:r>
            <a:r>
              <a:t>が必要だ。</a:t>
            </a:r>
          </a:p>
        </p:txBody>
      </p:sp>
      <p:sp>
        <p:nvSpPr>
          <p:cNvPr id="358" name="改"/>
          <p:cNvSpPr txBox="1"/>
          <p:nvPr/>
        </p:nvSpPr>
        <p:spPr>
          <a:xfrm>
            <a:off x="42867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改</a:t>
            </a:r>
          </a:p>
        </p:txBody>
      </p:sp>
      <p:sp>
        <p:nvSpPr>
          <p:cNvPr id="359" name="改"/>
          <p:cNvSpPr txBox="1"/>
          <p:nvPr/>
        </p:nvSpPr>
        <p:spPr>
          <a:xfrm>
            <a:off x="370633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改</a:t>
            </a:r>
          </a:p>
        </p:txBody>
      </p:sp>
      <p:sp>
        <p:nvSpPr>
          <p:cNvPr id="360" name="せい じ"/>
          <p:cNvSpPr txBox="1"/>
          <p:nvPr/>
        </p:nvSpPr>
        <p:spPr>
          <a:xfrm>
            <a:off x="2398282" y="44755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じ</a:t>
            </a:r>
          </a:p>
        </p:txBody>
      </p:sp>
      <p:sp>
        <p:nvSpPr>
          <p:cNvPr id="36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2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63" name="かい りょう"/>
          <p:cNvSpPr txBox="1"/>
          <p:nvPr/>
        </p:nvSpPr>
        <p:spPr>
          <a:xfrm>
            <a:off x="4350715" y="20066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 りょう</a:t>
            </a:r>
          </a:p>
        </p:txBody>
      </p:sp>
      <p:sp>
        <p:nvSpPr>
          <p:cNvPr id="364" name="かい  かく"/>
          <p:cNvSpPr txBox="1"/>
          <p:nvPr/>
        </p:nvSpPr>
        <p:spPr>
          <a:xfrm>
            <a:off x="3804666" y="4165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  かく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11. a) 彼は     序よく説明した。"/>
          <p:cNvSpPr txBox="1"/>
          <p:nvPr/>
        </p:nvSpPr>
        <p:spPr>
          <a:xfrm>
            <a:off x="422315" y="2578100"/>
            <a:ext cx="93493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彼は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序</a:t>
            </a:r>
            <a:r>
              <a:t>よく説明した。</a:t>
            </a:r>
          </a:p>
        </p:txBody>
      </p:sp>
      <p:sp>
        <p:nvSpPr>
          <p:cNvPr id="36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8" name="b)    位は１位が富山、２位が広島だ。"/>
          <p:cNvSpPr txBox="1"/>
          <p:nvPr/>
        </p:nvSpPr>
        <p:spPr>
          <a:xfrm>
            <a:off x="1580946" y="4709120"/>
            <a:ext cx="11290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位</a:t>
            </a:r>
            <a:r>
              <a:t>は１位が富山、２位が広島だ。</a:t>
            </a:r>
          </a:p>
        </p:txBody>
      </p:sp>
      <p:sp>
        <p:nvSpPr>
          <p:cNvPr id="369" name="テキスト"/>
          <p:cNvSpPr txBox="1"/>
          <p:nvPr/>
        </p:nvSpPr>
        <p:spPr>
          <a:xfrm>
            <a:off x="36305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0" name="テキスト"/>
          <p:cNvSpPr txBox="1"/>
          <p:nvPr/>
        </p:nvSpPr>
        <p:spPr>
          <a:xfrm>
            <a:off x="24875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3" name="いち い"/>
          <p:cNvSpPr txBox="1"/>
          <p:nvPr/>
        </p:nvSpPr>
        <p:spPr>
          <a:xfrm>
            <a:off x="490018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いち い</a:t>
            </a:r>
          </a:p>
        </p:txBody>
      </p:sp>
      <p:sp>
        <p:nvSpPr>
          <p:cNvPr id="374" name="に い"/>
          <p:cNvSpPr txBox="1"/>
          <p:nvPr/>
        </p:nvSpPr>
        <p:spPr>
          <a:xfrm>
            <a:off x="8697482" y="45136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 い</a:t>
            </a:r>
          </a:p>
        </p:txBody>
      </p:sp>
      <p:sp>
        <p:nvSpPr>
          <p:cNvPr id="375" name="と やま"/>
          <p:cNvSpPr txBox="1"/>
          <p:nvPr/>
        </p:nvSpPr>
        <p:spPr>
          <a:xfrm>
            <a:off x="679883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 やま</a:t>
            </a:r>
          </a:p>
        </p:txBody>
      </p:sp>
      <p:sp>
        <p:nvSpPr>
          <p:cNvPr id="376" name="ひろしま"/>
          <p:cNvSpPr txBox="1"/>
          <p:nvPr/>
        </p:nvSpPr>
        <p:spPr>
          <a:xfrm>
            <a:off x="10278581" y="45136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ひろしま</a:t>
            </a:r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94DF7305-6888-7649-BAB9-5377BA7FF2AF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11443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EC6515-28EB-5444-9794-54E07843DE04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11. a) 彼は     序よく説明した。"/>
          <p:cNvSpPr txBox="1"/>
          <p:nvPr/>
        </p:nvSpPr>
        <p:spPr>
          <a:xfrm>
            <a:off x="422315" y="2578100"/>
            <a:ext cx="93493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彼は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序</a:t>
            </a:r>
            <a:r>
              <a:t>よく説明した。</a:t>
            </a:r>
          </a:p>
        </p:txBody>
      </p:sp>
      <p:sp>
        <p:nvSpPr>
          <p:cNvPr id="379" name="b)    位は１位が富山、２位が広島だ。"/>
          <p:cNvSpPr txBox="1"/>
          <p:nvPr/>
        </p:nvSpPr>
        <p:spPr>
          <a:xfrm>
            <a:off x="1580946" y="4709120"/>
            <a:ext cx="11290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位</a:t>
            </a:r>
            <a:r>
              <a:t>は１位が富山、２位が広島だ。</a:t>
            </a:r>
          </a:p>
        </p:txBody>
      </p:sp>
      <p:sp>
        <p:nvSpPr>
          <p:cNvPr id="380" name="順"/>
          <p:cNvSpPr txBox="1"/>
          <p:nvPr/>
        </p:nvSpPr>
        <p:spPr>
          <a:xfrm>
            <a:off x="36809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順</a:t>
            </a:r>
          </a:p>
        </p:txBody>
      </p:sp>
      <p:sp>
        <p:nvSpPr>
          <p:cNvPr id="381" name="順"/>
          <p:cNvSpPr txBox="1"/>
          <p:nvPr/>
        </p:nvSpPr>
        <p:spPr>
          <a:xfrm>
            <a:off x="248713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順</a:t>
            </a:r>
          </a:p>
        </p:txBody>
      </p:sp>
      <p:sp>
        <p:nvSpPr>
          <p:cNvPr id="382" name="いち い"/>
          <p:cNvSpPr txBox="1"/>
          <p:nvPr/>
        </p:nvSpPr>
        <p:spPr>
          <a:xfrm>
            <a:off x="490018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いち い</a:t>
            </a:r>
          </a:p>
        </p:txBody>
      </p:sp>
      <p:sp>
        <p:nvSpPr>
          <p:cNvPr id="383" name="に い"/>
          <p:cNvSpPr txBox="1"/>
          <p:nvPr/>
        </p:nvSpPr>
        <p:spPr>
          <a:xfrm>
            <a:off x="8697482" y="45136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 い</a:t>
            </a:r>
          </a:p>
        </p:txBody>
      </p:sp>
      <p:sp>
        <p:nvSpPr>
          <p:cNvPr id="384" name="と やま"/>
          <p:cNvSpPr txBox="1"/>
          <p:nvPr/>
        </p:nvSpPr>
        <p:spPr>
          <a:xfrm>
            <a:off x="679883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 やま</a:t>
            </a:r>
          </a:p>
        </p:txBody>
      </p:sp>
      <p:sp>
        <p:nvSpPr>
          <p:cNvPr id="385" name="ひろしま"/>
          <p:cNvSpPr txBox="1"/>
          <p:nvPr/>
        </p:nvSpPr>
        <p:spPr>
          <a:xfrm>
            <a:off x="10278581" y="45136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ひろしま</a:t>
            </a:r>
          </a:p>
        </p:txBody>
      </p:sp>
      <p:sp>
        <p:nvSpPr>
          <p:cNvPr id="38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87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388" name="じゅん じょ"/>
          <p:cNvSpPr txBox="1"/>
          <p:nvPr/>
        </p:nvSpPr>
        <p:spPr>
          <a:xfrm>
            <a:off x="3715715" y="20066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じゅん じょ</a:t>
            </a:r>
          </a:p>
        </p:txBody>
      </p:sp>
      <p:sp>
        <p:nvSpPr>
          <p:cNvPr id="389" name="じゅん  い"/>
          <p:cNvSpPr txBox="1"/>
          <p:nvPr/>
        </p:nvSpPr>
        <p:spPr>
          <a:xfrm>
            <a:off x="2544332" y="41529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じゅん  い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12. a) 新番組を企  する。"/>
          <p:cNvSpPr txBox="1"/>
          <p:nvPr/>
        </p:nvSpPr>
        <p:spPr>
          <a:xfrm>
            <a:off x="422315" y="2578100"/>
            <a:ext cx="8198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新番組を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企　 </a:t>
            </a:r>
            <a:r>
              <a:t>する。</a:t>
            </a:r>
          </a:p>
        </p:txBody>
      </p:sp>
      <p:sp>
        <p:nvSpPr>
          <p:cNvPr id="39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3" name="b) 夏休みの計  を立てる。"/>
          <p:cNvSpPr txBox="1"/>
          <p:nvPr/>
        </p:nvSpPr>
        <p:spPr>
          <a:xfrm>
            <a:off x="1580946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夏休みの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計　 </a:t>
            </a:r>
            <a:r>
              <a:t>を立てる。</a:t>
            </a:r>
          </a:p>
        </p:txBody>
      </p:sp>
      <p:sp>
        <p:nvSpPr>
          <p:cNvPr id="394" name="テキスト"/>
          <p:cNvSpPr txBox="1"/>
          <p:nvPr/>
        </p:nvSpPr>
        <p:spPr>
          <a:xfrm>
            <a:off x="57387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5" name="テキスト"/>
          <p:cNvSpPr txBox="1"/>
          <p:nvPr/>
        </p:nvSpPr>
        <p:spPr>
          <a:xfrm>
            <a:off x="57641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8" name="しんばんぐみ"/>
          <p:cNvSpPr txBox="1"/>
          <p:nvPr/>
        </p:nvSpPr>
        <p:spPr>
          <a:xfrm>
            <a:off x="2345653" y="2418159"/>
            <a:ext cx="19339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しんばんぐみ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0AAEEE90-FB39-414E-A57E-2CEA0DB8049B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6448D65-008A-D244-9664-32A0C4E2101A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12. a) 新番組を企  する。"/>
          <p:cNvSpPr txBox="1"/>
          <p:nvPr/>
        </p:nvSpPr>
        <p:spPr>
          <a:xfrm>
            <a:off x="422315" y="2578100"/>
            <a:ext cx="8198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新番組を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企　 </a:t>
            </a:r>
            <a:r>
              <a:t>する。</a:t>
            </a:r>
          </a:p>
        </p:txBody>
      </p:sp>
      <p:sp>
        <p:nvSpPr>
          <p:cNvPr id="401" name="b) 夏休みの計  を立てる。"/>
          <p:cNvSpPr txBox="1"/>
          <p:nvPr/>
        </p:nvSpPr>
        <p:spPr>
          <a:xfrm>
            <a:off x="1580946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夏休みの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計　 </a:t>
            </a:r>
            <a:r>
              <a:t>を立てる。</a:t>
            </a:r>
          </a:p>
        </p:txBody>
      </p:sp>
      <p:sp>
        <p:nvSpPr>
          <p:cNvPr id="402" name="画"/>
          <p:cNvSpPr txBox="1"/>
          <p:nvPr/>
        </p:nvSpPr>
        <p:spPr>
          <a:xfrm>
            <a:off x="573833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画</a:t>
            </a:r>
          </a:p>
        </p:txBody>
      </p:sp>
      <p:sp>
        <p:nvSpPr>
          <p:cNvPr id="403" name="画"/>
          <p:cNvSpPr txBox="1"/>
          <p:nvPr/>
        </p:nvSpPr>
        <p:spPr>
          <a:xfrm>
            <a:off x="576373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画</a:t>
            </a:r>
          </a:p>
        </p:txBody>
      </p:sp>
      <p:sp>
        <p:nvSpPr>
          <p:cNvPr id="404" name="しんばんぐみ"/>
          <p:cNvSpPr txBox="1"/>
          <p:nvPr/>
        </p:nvSpPr>
        <p:spPr>
          <a:xfrm>
            <a:off x="2345653" y="2418159"/>
            <a:ext cx="19339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しんばんぐみ</a:t>
            </a:r>
          </a:p>
        </p:txBody>
      </p:sp>
      <p:sp>
        <p:nvSpPr>
          <p:cNvPr id="40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6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407" name="き かく"/>
          <p:cNvSpPr txBox="1"/>
          <p:nvPr/>
        </p:nvSpPr>
        <p:spPr>
          <a:xfrm>
            <a:off x="5069586" y="2006600"/>
            <a:ext cx="1333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　かく</a:t>
            </a:r>
          </a:p>
        </p:txBody>
      </p:sp>
      <p:sp>
        <p:nvSpPr>
          <p:cNvPr id="408" name="けい かく"/>
          <p:cNvSpPr txBox="1"/>
          <p:nvPr/>
        </p:nvSpPr>
        <p:spPr>
          <a:xfrm>
            <a:off x="5018837" y="41275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 かく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13. a) 問題の根  的解決に取り組む。"/>
          <p:cNvSpPr txBox="1"/>
          <p:nvPr/>
        </p:nvSpPr>
        <p:spPr>
          <a:xfrm>
            <a:off x="422315" y="2578100"/>
            <a:ext cx="11246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問題の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根　 </a:t>
            </a:r>
            <a:r>
              <a:t>的解決に取り組む。</a:t>
            </a:r>
          </a:p>
        </p:txBody>
      </p:sp>
      <p:sp>
        <p:nvSpPr>
          <p:cNvPr id="41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2" name="b) 柔道の基  を学ぶ。"/>
          <p:cNvSpPr txBox="1"/>
          <p:nvPr/>
        </p:nvSpPr>
        <p:spPr>
          <a:xfrm>
            <a:off x="1580946" y="4709120"/>
            <a:ext cx="70915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柔道の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基　 </a:t>
            </a:r>
            <a:r>
              <a:t>を学ぶ。</a:t>
            </a:r>
          </a:p>
        </p:txBody>
      </p:sp>
      <p:sp>
        <p:nvSpPr>
          <p:cNvPr id="413" name="テキスト"/>
          <p:cNvSpPr txBox="1"/>
          <p:nvPr/>
        </p:nvSpPr>
        <p:spPr>
          <a:xfrm>
            <a:off x="51164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4" name="テキスト"/>
          <p:cNvSpPr txBox="1"/>
          <p:nvPr/>
        </p:nvSpPr>
        <p:spPr>
          <a:xfrm>
            <a:off x="51291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7" name="かいけつ"/>
          <p:cNvSpPr txBox="1"/>
          <p:nvPr/>
        </p:nvSpPr>
        <p:spPr>
          <a:xfrm>
            <a:off x="6684481" y="23927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かいけつ</a:t>
            </a:r>
          </a:p>
        </p:txBody>
      </p:sp>
      <p:sp>
        <p:nvSpPr>
          <p:cNvPr id="418" name="じゅうどう"/>
          <p:cNvSpPr txBox="1"/>
          <p:nvPr/>
        </p:nvSpPr>
        <p:spPr>
          <a:xfrm>
            <a:off x="2125181" y="44882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じゅうどう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55014EB7-CC97-2E4B-B458-ABCB6BEF404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6232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37913C-8C4A-A044-8828-F51B20B99AE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13. a) 問題の根  的解決に取り組む。"/>
          <p:cNvSpPr txBox="1"/>
          <p:nvPr/>
        </p:nvSpPr>
        <p:spPr>
          <a:xfrm>
            <a:off x="422315" y="2578100"/>
            <a:ext cx="11246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問題の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根　 </a:t>
            </a:r>
            <a:r>
              <a:t>的解決に取り組む。</a:t>
            </a:r>
          </a:p>
        </p:txBody>
      </p:sp>
      <p:sp>
        <p:nvSpPr>
          <p:cNvPr id="421" name="b) 柔道の基  を学ぶ。"/>
          <p:cNvSpPr txBox="1"/>
          <p:nvPr/>
        </p:nvSpPr>
        <p:spPr>
          <a:xfrm>
            <a:off x="1580946" y="4709120"/>
            <a:ext cx="70915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柔道の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基　 </a:t>
            </a:r>
            <a:r>
              <a:t>を学ぶ。</a:t>
            </a:r>
          </a:p>
        </p:txBody>
      </p:sp>
      <p:sp>
        <p:nvSpPr>
          <p:cNvPr id="422" name="本"/>
          <p:cNvSpPr txBox="1"/>
          <p:nvPr/>
        </p:nvSpPr>
        <p:spPr>
          <a:xfrm>
            <a:off x="511603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本</a:t>
            </a:r>
          </a:p>
        </p:txBody>
      </p:sp>
      <p:sp>
        <p:nvSpPr>
          <p:cNvPr id="423" name="本"/>
          <p:cNvSpPr txBox="1"/>
          <p:nvPr/>
        </p:nvSpPr>
        <p:spPr>
          <a:xfrm>
            <a:off x="512873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本</a:t>
            </a:r>
          </a:p>
        </p:txBody>
      </p:sp>
      <p:sp>
        <p:nvSpPr>
          <p:cNvPr id="424" name="かいけつ"/>
          <p:cNvSpPr txBox="1"/>
          <p:nvPr/>
        </p:nvSpPr>
        <p:spPr>
          <a:xfrm>
            <a:off x="6684481" y="23927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かいけつ</a:t>
            </a:r>
          </a:p>
        </p:txBody>
      </p:sp>
      <p:sp>
        <p:nvSpPr>
          <p:cNvPr id="425" name="じゅうどう"/>
          <p:cNvSpPr txBox="1"/>
          <p:nvPr/>
        </p:nvSpPr>
        <p:spPr>
          <a:xfrm>
            <a:off x="2125181" y="44882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じゅうどう</a:t>
            </a:r>
          </a:p>
        </p:txBody>
      </p:sp>
      <p:sp>
        <p:nvSpPr>
          <p:cNvPr id="42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27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428" name="こん ぽん"/>
          <p:cNvSpPr txBox="1"/>
          <p:nvPr/>
        </p:nvSpPr>
        <p:spPr>
          <a:xfrm>
            <a:off x="4307637" y="20320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こん ぽん</a:t>
            </a:r>
          </a:p>
        </p:txBody>
      </p:sp>
      <p:sp>
        <p:nvSpPr>
          <p:cNvPr id="429" name="き  ほん"/>
          <p:cNvSpPr txBox="1"/>
          <p:nvPr/>
        </p:nvSpPr>
        <p:spPr>
          <a:xfrm>
            <a:off x="4510887" y="41529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 ほん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14. a) レポートの   成を考える。"/>
          <p:cNvSpPr txBox="1"/>
          <p:nvPr/>
        </p:nvSpPr>
        <p:spPr>
          <a:xfrm>
            <a:off x="422315" y="2578100"/>
            <a:ext cx="99254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レポートの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成</a:t>
            </a:r>
            <a:r>
              <a:t>を考える。</a:t>
            </a:r>
          </a:p>
        </p:txBody>
      </p:sp>
      <p:sp>
        <p:nvSpPr>
          <p:cNvPr id="43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3" name="b) この家は地震に強い   造だ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この家は地震に強い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造</a:t>
            </a:r>
            <a:r>
              <a:t>だ。</a:t>
            </a:r>
          </a:p>
        </p:txBody>
      </p:sp>
      <p:sp>
        <p:nvSpPr>
          <p:cNvPr id="434" name="テキスト"/>
          <p:cNvSpPr txBox="1"/>
          <p:nvPr/>
        </p:nvSpPr>
        <p:spPr>
          <a:xfrm>
            <a:off x="54720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5" name="テキスト"/>
          <p:cNvSpPr txBox="1"/>
          <p:nvPr/>
        </p:nvSpPr>
        <p:spPr>
          <a:xfrm>
            <a:off x="7945897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8" name="じ しん"/>
          <p:cNvSpPr txBox="1"/>
          <p:nvPr/>
        </p:nvSpPr>
        <p:spPr>
          <a:xfrm>
            <a:off x="4972319" y="45263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しん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7EEF6D64-55B6-D545-8AC4-ED5EBC24A2A0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0651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E0D021-2E68-1D44-BAE0-7471CBB8885B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14. a) レポートの   成を考える。"/>
          <p:cNvSpPr txBox="1"/>
          <p:nvPr/>
        </p:nvSpPr>
        <p:spPr>
          <a:xfrm>
            <a:off x="422315" y="2578100"/>
            <a:ext cx="99254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レポートの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成</a:t>
            </a:r>
            <a:r>
              <a:t>を考える。</a:t>
            </a:r>
          </a:p>
        </p:txBody>
      </p:sp>
      <p:sp>
        <p:nvSpPr>
          <p:cNvPr id="441" name="b) この家は地震に強い   造だ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この家は地震に強い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造</a:t>
            </a:r>
            <a:r>
              <a:t>だ。</a:t>
            </a:r>
          </a:p>
        </p:txBody>
      </p:sp>
      <p:sp>
        <p:nvSpPr>
          <p:cNvPr id="442" name="構"/>
          <p:cNvSpPr txBox="1"/>
          <p:nvPr/>
        </p:nvSpPr>
        <p:spPr>
          <a:xfrm>
            <a:off x="54716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構</a:t>
            </a:r>
          </a:p>
        </p:txBody>
      </p:sp>
      <p:sp>
        <p:nvSpPr>
          <p:cNvPr id="443" name="構"/>
          <p:cNvSpPr txBox="1"/>
          <p:nvPr/>
        </p:nvSpPr>
        <p:spPr>
          <a:xfrm>
            <a:off x="7945490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構</a:t>
            </a:r>
          </a:p>
        </p:txBody>
      </p:sp>
      <p:sp>
        <p:nvSpPr>
          <p:cNvPr id="444" name="じ しん"/>
          <p:cNvSpPr txBox="1"/>
          <p:nvPr/>
        </p:nvSpPr>
        <p:spPr>
          <a:xfrm>
            <a:off x="4972319" y="45263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しん</a:t>
            </a:r>
          </a:p>
        </p:txBody>
      </p:sp>
      <p:sp>
        <p:nvSpPr>
          <p:cNvPr id="44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6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447" name="こう せい"/>
          <p:cNvSpPr txBox="1"/>
          <p:nvPr/>
        </p:nvSpPr>
        <p:spPr>
          <a:xfrm>
            <a:off x="5699557" y="2019300"/>
            <a:ext cx="14197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せい</a:t>
            </a:r>
          </a:p>
        </p:txBody>
      </p:sp>
      <p:sp>
        <p:nvSpPr>
          <p:cNvPr id="448" name="こう ぞう"/>
          <p:cNvSpPr txBox="1"/>
          <p:nvPr/>
        </p:nvSpPr>
        <p:spPr>
          <a:xfrm>
            <a:off x="8226857" y="4152900"/>
            <a:ext cx="14197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ぞう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15. a) 地震の被害   況を調べる。"/>
          <p:cNvSpPr txBox="1"/>
          <p:nvPr/>
        </p:nvSpPr>
        <p:spPr>
          <a:xfrm>
            <a:off x="422315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地震の被害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況</a:t>
            </a:r>
            <a:r>
              <a:t>を調べる。</a:t>
            </a:r>
          </a:p>
        </p:txBody>
      </p:sp>
      <p:sp>
        <p:nvSpPr>
          <p:cNvPr id="45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52" name="b) 健康   態がよくないらしい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健康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態</a:t>
            </a:r>
            <a:r>
              <a:t>がよくないらしい。</a:t>
            </a:r>
          </a:p>
        </p:txBody>
      </p:sp>
      <p:sp>
        <p:nvSpPr>
          <p:cNvPr id="453" name="テキスト"/>
          <p:cNvSpPr txBox="1"/>
          <p:nvPr/>
        </p:nvSpPr>
        <p:spPr>
          <a:xfrm>
            <a:off x="54974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54" name="テキスト"/>
          <p:cNvSpPr txBox="1"/>
          <p:nvPr/>
        </p:nvSpPr>
        <p:spPr>
          <a:xfrm>
            <a:off x="37067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57" name="けんこう"/>
          <p:cNvSpPr txBox="1"/>
          <p:nvPr/>
        </p:nvSpPr>
        <p:spPr>
          <a:xfrm>
            <a:off x="2393660" y="4500959"/>
            <a:ext cx="130911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けんこう</a:t>
            </a:r>
          </a:p>
        </p:txBody>
      </p:sp>
      <p:sp>
        <p:nvSpPr>
          <p:cNvPr id="458" name="ひ がい"/>
          <p:cNvSpPr txBox="1"/>
          <p:nvPr/>
        </p:nvSpPr>
        <p:spPr>
          <a:xfrm>
            <a:off x="4324908" y="2354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がい</a:t>
            </a:r>
          </a:p>
        </p:txBody>
      </p:sp>
      <p:sp>
        <p:nvSpPr>
          <p:cNvPr id="459" name="じ しん"/>
          <p:cNvSpPr txBox="1"/>
          <p:nvPr/>
        </p:nvSpPr>
        <p:spPr>
          <a:xfrm>
            <a:off x="2483119" y="23546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しん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88579843-C73D-5E40-9E55-5133F249D3D1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146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606C85A-0011-0347-A73C-CA3942CEF654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15. a) 地震の被害   況を調べる。"/>
          <p:cNvSpPr txBox="1"/>
          <p:nvPr/>
        </p:nvSpPr>
        <p:spPr>
          <a:xfrm>
            <a:off x="422315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地震の被害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況</a:t>
            </a:r>
            <a:r>
              <a:t>を調べる。</a:t>
            </a:r>
          </a:p>
        </p:txBody>
      </p:sp>
      <p:sp>
        <p:nvSpPr>
          <p:cNvPr id="462" name="b) 健康   態がよくないらしい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健康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態</a:t>
            </a:r>
            <a:r>
              <a:t>がよくないらしい。</a:t>
            </a:r>
          </a:p>
        </p:txBody>
      </p:sp>
      <p:sp>
        <p:nvSpPr>
          <p:cNvPr id="463" name="状"/>
          <p:cNvSpPr txBox="1"/>
          <p:nvPr/>
        </p:nvSpPr>
        <p:spPr>
          <a:xfrm>
            <a:off x="54970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状</a:t>
            </a:r>
          </a:p>
        </p:txBody>
      </p:sp>
      <p:sp>
        <p:nvSpPr>
          <p:cNvPr id="464" name="状"/>
          <p:cNvSpPr txBox="1"/>
          <p:nvPr/>
        </p:nvSpPr>
        <p:spPr>
          <a:xfrm>
            <a:off x="37063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状</a:t>
            </a:r>
          </a:p>
        </p:txBody>
      </p:sp>
      <p:sp>
        <p:nvSpPr>
          <p:cNvPr id="465" name="けんこう"/>
          <p:cNvSpPr txBox="1"/>
          <p:nvPr/>
        </p:nvSpPr>
        <p:spPr>
          <a:xfrm>
            <a:off x="2393660" y="4500959"/>
            <a:ext cx="130911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けんこう</a:t>
            </a:r>
          </a:p>
        </p:txBody>
      </p:sp>
      <p:sp>
        <p:nvSpPr>
          <p:cNvPr id="466" name="ひ がい"/>
          <p:cNvSpPr txBox="1"/>
          <p:nvPr/>
        </p:nvSpPr>
        <p:spPr>
          <a:xfrm>
            <a:off x="4324908" y="2354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がい</a:t>
            </a:r>
          </a:p>
        </p:txBody>
      </p:sp>
      <p:sp>
        <p:nvSpPr>
          <p:cNvPr id="467" name="じ しん"/>
          <p:cNvSpPr txBox="1"/>
          <p:nvPr/>
        </p:nvSpPr>
        <p:spPr>
          <a:xfrm>
            <a:off x="2483119" y="23546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しん</a:t>
            </a:r>
          </a:p>
        </p:txBody>
      </p:sp>
      <p:sp>
        <p:nvSpPr>
          <p:cNvPr id="468" name="じょう きょう"/>
          <p:cNvSpPr txBox="1"/>
          <p:nvPr/>
        </p:nvSpPr>
        <p:spPr>
          <a:xfrm>
            <a:off x="5387137" y="2019300"/>
            <a:ext cx="20445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 きょう</a:t>
            </a:r>
          </a:p>
        </p:txBody>
      </p:sp>
      <p:sp>
        <p:nvSpPr>
          <p:cNvPr id="469" name="じょう たい"/>
          <p:cNvSpPr txBox="1"/>
          <p:nvPr/>
        </p:nvSpPr>
        <p:spPr>
          <a:xfrm>
            <a:off x="3672637" y="41275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 たい</a:t>
            </a:r>
          </a:p>
        </p:txBody>
      </p:sp>
      <p:sp>
        <p:nvSpPr>
          <p:cNvPr id="47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71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16. a) 大学で日本史の   義を受ける。"/>
          <p:cNvSpPr txBox="1"/>
          <p:nvPr/>
        </p:nvSpPr>
        <p:spPr>
          <a:xfrm>
            <a:off x="422315" y="2578100"/>
            <a:ext cx="1116045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大学で日本史の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義</a:t>
            </a:r>
            <a:r>
              <a:t>を受ける。</a:t>
            </a:r>
          </a:p>
        </p:txBody>
      </p:sp>
      <p:sp>
        <p:nvSpPr>
          <p:cNvPr id="47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5" name="b) 就職セミナーで   演を行う。"/>
          <p:cNvSpPr txBox="1"/>
          <p:nvPr/>
        </p:nvSpPr>
        <p:spPr>
          <a:xfrm>
            <a:off x="1580946" y="4709120"/>
            <a:ext cx="944382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就職セミナーで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演</a:t>
            </a:r>
            <a:r>
              <a:t>を行う。</a:t>
            </a:r>
          </a:p>
        </p:txBody>
      </p:sp>
      <p:sp>
        <p:nvSpPr>
          <p:cNvPr id="476" name="テキスト"/>
          <p:cNvSpPr txBox="1"/>
          <p:nvPr/>
        </p:nvSpPr>
        <p:spPr>
          <a:xfrm>
            <a:off x="67039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7" name="テキスト"/>
          <p:cNvSpPr txBox="1"/>
          <p:nvPr/>
        </p:nvSpPr>
        <p:spPr>
          <a:xfrm>
            <a:off x="67039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80" name="し"/>
          <p:cNvSpPr txBox="1"/>
          <p:nvPr/>
        </p:nvSpPr>
        <p:spPr>
          <a:xfrm>
            <a:off x="5556758" y="23673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</a:t>
            </a:r>
          </a:p>
        </p:txBody>
      </p:sp>
      <p:sp>
        <p:nvSpPr>
          <p:cNvPr id="481" name="しゅうしょく"/>
          <p:cNvSpPr txBox="1"/>
          <p:nvPr/>
        </p:nvSpPr>
        <p:spPr>
          <a:xfrm>
            <a:off x="2102358" y="4526359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しゅうしょく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D8BDD8A2-948B-F24B-858D-8FA2DEF81C67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6690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CB1B3C-4B25-B14A-B198-862993BC71EC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16. a) 大学で日本史の   義を受ける。"/>
          <p:cNvSpPr txBox="1"/>
          <p:nvPr/>
        </p:nvSpPr>
        <p:spPr>
          <a:xfrm>
            <a:off x="422315" y="2578100"/>
            <a:ext cx="1116045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大学で日本史の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義</a:t>
            </a:r>
            <a:r>
              <a:t>を受ける。</a:t>
            </a:r>
          </a:p>
        </p:txBody>
      </p:sp>
      <p:sp>
        <p:nvSpPr>
          <p:cNvPr id="484" name="b) 就職セミナーで   演を行う。"/>
          <p:cNvSpPr txBox="1"/>
          <p:nvPr/>
        </p:nvSpPr>
        <p:spPr>
          <a:xfrm>
            <a:off x="1580946" y="4709120"/>
            <a:ext cx="944382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就職セミナーで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演</a:t>
            </a:r>
            <a:r>
              <a:t>を行う。</a:t>
            </a:r>
          </a:p>
        </p:txBody>
      </p:sp>
      <p:sp>
        <p:nvSpPr>
          <p:cNvPr id="485" name="講"/>
          <p:cNvSpPr txBox="1"/>
          <p:nvPr/>
        </p:nvSpPr>
        <p:spPr>
          <a:xfrm>
            <a:off x="67035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講</a:t>
            </a:r>
          </a:p>
        </p:txBody>
      </p:sp>
      <p:sp>
        <p:nvSpPr>
          <p:cNvPr id="486" name="講"/>
          <p:cNvSpPr txBox="1"/>
          <p:nvPr/>
        </p:nvSpPr>
        <p:spPr>
          <a:xfrm>
            <a:off x="67035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講</a:t>
            </a:r>
          </a:p>
        </p:txBody>
      </p:sp>
      <p:sp>
        <p:nvSpPr>
          <p:cNvPr id="487" name="し"/>
          <p:cNvSpPr txBox="1"/>
          <p:nvPr/>
        </p:nvSpPr>
        <p:spPr>
          <a:xfrm>
            <a:off x="5556758" y="23673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</a:t>
            </a:r>
          </a:p>
        </p:txBody>
      </p:sp>
      <p:sp>
        <p:nvSpPr>
          <p:cNvPr id="488" name="しゅうしょく"/>
          <p:cNvSpPr txBox="1"/>
          <p:nvPr/>
        </p:nvSpPr>
        <p:spPr>
          <a:xfrm>
            <a:off x="2102358" y="4526359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しゅうしょく</a:t>
            </a:r>
          </a:p>
        </p:txBody>
      </p:sp>
      <p:sp>
        <p:nvSpPr>
          <p:cNvPr id="489" name="こう  ぎ"/>
          <p:cNvSpPr txBox="1"/>
          <p:nvPr/>
        </p:nvSpPr>
        <p:spPr>
          <a:xfrm>
            <a:off x="6956908" y="1981200"/>
            <a:ext cx="121645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 ぎ</a:t>
            </a:r>
          </a:p>
        </p:txBody>
      </p:sp>
      <p:sp>
        <p:nvSpPr>
          <p:cNvPr id="49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91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492" name="こう えん"/>
          <p:cNvSpPr txBox="1"/>
          <p:nvPr/>
        </p:nvSpPr>
        <p:spPr>
          <a:xfrm>
            <a:off x="6944157" y="4127500"/>
            <a:ext cx="14197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えん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17. a) 彼女は   志が強い。"/>
          <p:cNvSpPr txBox="1"/>
          <p:nvPr/>
        </p:nvSpPr>
        <p:spPr>
          <a:xfrm>
            <a:off x="422315" y="2578100"/>
            <a:ext cx="81307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17. a) </a:t>
            </a:r>
            <a:r>
              <a:rPr dirty="0" err="1"/>
              <a:t>彼女は</a:t>
            </a:r>
            <a:r>
              <a:rPr dirty="0"/>
              <a:t>　  </a:t>
            </a:r>
            <a:r>
              <a:rPr sz="6400"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志</a:t>
            </a:r>
            <a:r>
              <a:rPr dirty="0" err="1"/>
              <a:t>が強い</a:t>
            </a:r>
            <a:r>
              <a:rPr dirty="0"/>
              <a:t>。</a:t>
            </a:r>
          </a:p>
        </p:txBody>
      </p:sp>
      <p:sp>
        <p:nvSpPr>
          <p:cNvPr id="49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6" name="b) 自分の   思をはっきり言う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自分の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思</a:t>
            </a:r>
            <a:r>
              <a:t>をはっきり言う。</a:t>
            </a:r>
          </a:p>
        </p:txBody>
      </p:sp>
      <p:sp>
        <p:nvSpPr>
          <p:cNvPr id="497" name="テキスト"/>
          <p:cNvSpPr txBox="1"/>
          <p:nvPr/>
        </p:nvSpPr>
        <p:spPr>
          <a:xfrm>
            <a:off x="42871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98" name="テキスト"/>
          <p:cNvSpPr txBox="1"/>
          <p:nvPr/>
        </p:nvSpPr>
        <p:spPr>
          <a:xfrm>
            <a:off x="43125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E6326BF4-FA0E-CC41-8647-7D94027BA2ED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096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3807FDD-279E-5D48-80DA-1BB58DA29241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17. a) 彼女は   志が強い。"/>
          <p:cNvSpPr txBox="1"/>
          <p:nvPr/>
        </p:nvSpPr>
        <p:spPr>
          <a:xfrm>
            <a:off x="422315" y="2578100"/>
            <a:ext cx="81307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彼女は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志</a:t>
            </a:r>
            <a:r>
              <a:t>が強い。</a:t>
            </a:r>
          </a:p>
        </p:txBody>
      </p:sp>
      <p:sp>
        <p:nvSpPr>
          <p:cNvPr id="503" name="b) 自分の   思をはっきり言う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自分の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思</a:t>
            </a:r>
            <a:r>
              <a:t>をはっきり言う。</a:t>
            </a:r>
          </a:p>
        </p:txBody>
      </p:sp>
      <p:sp>
        <p:nvSpPr>
          <p:cNvPr id="504" name="意"/>
          <p:cNvSpPr txBox="1"/>
          <p:nvPr/>
        </p:nvSpPr>
        <p:spPr>
          <a:xfrm>
            <a:off x="42867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意</a:t>
            </a:r>
          </a:p>
        </p:txBody>
      </p:sp>
      <p:sp>
        <p:nvSpPr>
          <p:cNvPr id="505" name="意"/>
          <p:cNvSpPr txBox="1"/>
          <p:nvPr/>
        </p:nvSpPr>
        <p:spPr>
          <a:xfrm>
            <a:off x="43121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意</a:t>
            </a:r>
          </a:p>
        </p:txBody>
      </p:sp>
      <p:sp>
        <p:nvSpPr>
          <p:cNvPr id="506" name="い  し"/>
          <p:cNvSpPr txBox="1"/>
          <p:nvPr/>
        </p:nvSpPr>
        <p:spPr>
          <a:xfrm>
            <a:off x="4569587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　 し</a:t>
            </a:r>
          </a:p>
        </p:txBody>
      </p:sp>
      <p:sp>
        <p:nvSpPr>
          <p:cNvPr id="50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08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509" name="い  し"/>
          <p:cNvSpPr txBox="1"/>
          <p:nvPr/>
        </p:nvSpPr>
        <p:spPr>
          <a:xfrm>
            <a:off x="4569587" y="4165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　 し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18. a) 日本への留学を   意した。"/>
          <p:cNvSpPr txBox="1"/>
          <p:nvPr/>
        </p:nvSpPr>
        <p:spPr>
          <a:xfrm>
            <a:off x="422315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日本への留学を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意</a:t>
            </a:r>
            <a:r>
              <a:t>した。</a:t>
            </a:r>
          </a:p>
        </p:txBody>
      </p:sp>
      <p:sp>
        <p:nvSpPr>
          <p:cNvPr id="51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13" name="b) 就職が   定した。"/>
          <p:cNvSpPr txBox="1"/>
          <p:nvPr/>
        </p:nvSpPr>
        <p:spPr>
          <a:xfrm>
            <a:off x="1517446" y="4709120"/>
            <a:ext cx="6414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就職が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定</a:t>
            </a:r>
            <a:r>
              <a:t>した。</a:t>
            </a:r>
          </a:p>
        </p:txBody>
      </p:sp>
      <p:sp>
        <p:nvSpPr>
          <p:cNvPr id="514" name="テキスト"/>
          <p:cNvSpPr txBox="1"/>
          <p:nvPr/>
        </p:nvSpPr>
        <p:spPr>
          <a:xfrm>
            <a:off x="66747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15" name="テキスト"/>
          <p:cNvSpPr txBox="1"/>
          <p:nvPr/>
        </p:nvSpPr>
        <p:spPr>
          <a:xfrm>
            <a:off x="42486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18" name="しゅうしょく"/>
          <p:cNvSpPr txBox="1"/>
          <p:nvPr/>
        </p:nvSpPr>
        <p:spPr>
          <a:xfrm>
            <a:off x="2102358" y="4526359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しゅうしょく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508C0B72-BDE7-C64F-9BA9-9819247D7EB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6362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F05995E-5348-C84A-BBDC-42AF2B9AD2B0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18. a) 日本への留学を   意した。"/>
          <p:cNvSpPr txBox="1"/>
          <p:nvPr/>
        </p:nvSpPr>
        <p:spPr>
          <a:xfrm>
            <a:off x="422315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日本への留学を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意</a:t>
            </a:r>
            <a:r>
              <a:t>した。</a:t>
            </a:r>
          </a:p>
        </p:txBody>
      </p:sp>
      <p:sp>
        <p:nvSpPr>
          <p:cNvPr id="521" name="b) 就職が   定した。"/>
          <p:cNvSpPr txBox="1"/>
          <p:nvPr/>
        </p:nvSpPr>
        <p:spPr>
          <a:xfrm>
            <a:off x="1517446" y="4709120"/>
            <a:ext cx="6414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就職が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定</a:t>
            </a:r>
            <a:r>
              <a:t>した。</a:t>
            </a:r>
          </a:p>
        </p:txBody>
      </p:sp>
      <p:sp>
        <p:nvSpPr>
          <p:cNvPr id="522" name="決"/>
          <p:cNvSpPr txBox="1"/>
          <p:nvPr/>
        </p:nvSpPr>
        <p:spPr>
          <a:xfrm>
            <a:off x="67124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決</a:t>
            </a:r>
          </a:p>
        </p:txBody>
      </p:sp>
      <p:sp>
        <p:nvSpPr>
          <p:cNvPr id="523" name="決"/>
          <p:cNvSpPr txBox="1"/>
          <p:nvPr/>
        </p:nvSpPr>
        <p:spPr>
          <a:xfrm>
            <a:off x="42482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決</a:t>
            </a:r>
          </a:p>
        </p:txBody>
      </p:sp>
      <p:sp>
        <p:nvSpPr>
          <p:cNvPr id="52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25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526" name="けつ  い"/>
          <p:cNvSpPr txBox="1"/>
          <p:nvPr/>
        </p:nvSpPr>
        <p:spPr>
          <a:xfrm>
            <a:off x="7025488" y="20066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けつ  い</a:t>
            </a:r>
          </a:p>
        </p:txBody>
      </p:sp>
      <p:sp>
        <p:nvSpPr>
          <p:cNvPr id="527" name="けっ てい"/>
          <p:cNvSpPr txBox="1"/>
          <p:nvPr/>
        </p:nvSpPr>
        <p:spPr>
          <a:xfrm>
            <a:off x="4485437" y="41656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けっ てい</a:t>
            </a:r>
          </a:p>
        </p:txBody>
      </p:sp>
      <p:sp>
        <p:nvSpPr>
          <p:cNvPr id="528" name="しゅうしょく"/>
          <p:cNvSpPr txBox="1"/>
          <p:nvPr/>
        </p:nvSpPr>
        <p:spPr>
          <a:xfrm>
            <a:off x="2102358" y="4526359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しゅうしょく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19. a) その問題で   争になった。"/>
          <p:cNvSpPr txBox="1"/>
          <p:nvPr/>
        </p:nvSpPr>
        <p:spPr>
          <a:xfrm>
            <a:off x="417017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19. a) </a:t>
            </a:r>
            <a:r>
              <a:rPr dirty="0" err="1"/>
              <a:t>その問題で</a:t>
            </a:r>
            <a:r>
              <a:rPr dirty="0"/>
              <a:t>　  </a:t>
            </a:r>
            <a:r>
              <a:rPr sz="6400"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争</a:t>
            </a:r>
            <a:r>
              <a:rPr dirty="0" err="1"/>
              <a:t>になった</a:t>
            </a:r>
            <a:r>
              <a:rPr dirty="0"/>
              <a:t>。</a:t>
            </a:r>
          </a:p>
        </p:txBody>
      </p:sp>
      <p:sp>
        <p:nvSpPr>
          <p:cNvPr id="53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2" name="b) 憲法改正について討  する。"/>
          <p:cNvSpPr txBox="1"/>
          <p:nvPr/>
        </p:nvSpPr>
        <p:spPr>
          <a:xfrm>
            <a:off x="1580134" y="4709120"/>
            <a:ext cx="950559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憲法改正について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討　 </a:t>
            </a:r>
            <a:r>
              <a:t>する。</a:t>
            </a:r>
          </a:p>
        </p:txBody>
      </p:sp>
      <p:sp>
        <p:nvSpPr>
          <p:cNvPr id="533" name="テキスト"/>
          <p:cNvSpPr txBox="1"/>
          <p:nvPr/>
        </p:nvSpPr>
        <p:spPr>
          <a:xfrm>
            <a:off x="54804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4" name="テキスト"/>
          <p:cNvSpPr txBox="1"/>
          <p:nvPr/>
        </p:nvSpPr>
        <p:spPr>
          <a:xfrm>
            <a:off x="81983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7" name="けんぽう かいせい"/>
          <p:cNvSpPr txBox="1"/>
          <p:nvPr/>
        </p:nvSpPr>
        <p:spPr>
          <a:xfrm>
            <a:off x="2322880" y="4513659"/>
            <a:ext cx="2645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けんぽう かいせい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D780F797-58D3-5F42-8EBC-0706D4071ADA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1797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5EEEB3-9DEC-374E-96D7-8DCEC16A48AF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19. a) その問題で   争になった。"/>
          <p:cNvSpPr txBox="1"/>
          <p:nvPr/>
        </p:nvSpPr>
        <p:spPr>
          <a:xfrm>
            <a:off x="417017" y="2578100"/>
            <a:ext cx="99595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その問題で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争</a:t>
            </a:r>
            <a:r>
              <a:t>になった。</a:t>
            </a:r>
          </a:p>
        </p:txBody>
      </p:sp>
      <p:sp>
        <p:nvSpPr>
          <p:cNvPr id="540" name="b) 憲法改正について討  する。"/>
          <p:cNvSpPr txBox="1"/>
          <p:nvPr/>
        </p:nvSpPr>
        <p:spPr>
          <a:xfrm>
            <a:off x="1580134" y="4709120"/>
            <a:ext cx="950559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憲法改正について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討　 </a:t>
            </a:r>
            <a:r>
              <a:t>する。</a:t>
            </a:r>
          </a:p>
        </p:txBody>
      </p:sp>
      <p:sp>
        <p:nvSpPr>
          <p:cNvPr id="541" name="論"/>
          <p:cNvSpPr txBox="1"/>
          <p:nvPr/>
        </p:nvSpPr>
        <p:spPr>
          <a:xfrm>
            <a:off x="54800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論</a:t>
            </a:r>
          </a:p>
        </p:txBody>
      </p:sp>
      <p:sp>
        <p:nvSpPr>
          <p:cNvPr id="542" name="論"/>
          <p:cNvSpPr txBox="1"/>
          <p:nvPr/>
        </p:nvSpPr>
        <p:spPr>
          <a:xfrm>
            <a:off x="81979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論</a:t>
            </a:r>
          </a:p>
        </p:txBody>
      </p:sp>
      <p:sp>
        <p:nvSpPr>
          <p:cNvPr id="543" name="けんぽう かいせい"/>
          <p:cNvSpPr txBox="1"/>
          <p:nvPr/>
        </p:nvSpPr>
        <p:spPr>
          <a:xfrm>
            <a:off x="2322880" y="4513659"/>
            <a:ext cx="2645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けんぽう かいせい</a:t>
            </a:r>
          </a:p>
        </p:txBody>
      </p:sp>
      <p:sp>
        <p:nvSpPr>
          <p:cNvPr id="54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45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546" name="ろん そう"/>
          <p:cNvSpPr txBox="1"/>
          <p:nvPr/>
        </p:nvSpPr>
        <p:spPr>
          <a:xfrm>
            <a:off x="5615432" y="20066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ろん そう</a:t>
            </a:r>
          </a:p>
        </p:txBody>
      </p:sp>
      <p:sp>
        <p:nvSpPr>
          <p:cNvPr id="547" name="とう ろん"/>
          <p:cNvSpPr txBox="1"/>
          <p:nvPr/>
        </p:nvSpPr>
        <p:spPr>
          <a:xfrm>
            <a:off x="7448600" y="41656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ろん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20. a) ゲームに熱  している。"/>
          <p:cNvSpPr txBox="1"/>
          <p:nvPr/>
        </p:nvSpPr>
        <p:spPr>
          <a:xfrm>
            <a:off x="422315" y="2578100"/>
            <a:ext cx="932637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ゲームに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熱　 </a:t>
            </a:r>
            <a:r>
              <a:t>している。</a:t>
            </a:r>
          </a:p>
        </p:txBody>
      </p:sp>
      <p:sp>
        <p:nvSpPr>
          <p:cNvPr id="55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51" name="b) ゲームに夢  だ。"/>
          <p:cNvSpPr txBox="1"/>
          <p:nvPr/>
        </p:nvSpPr>
        <p:spPr>
          <a:xfrm>
            <a:off x="1580946" y="4709120"/>
            <a:ext cx="642711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ゲームに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夢　 </a:t>
            </a:r>
            <a:r>
              <a:t>だ。</a:t>
            </a:r>
          </a:p>
        </p:txBody>
      </p:sp>
      <p:sp>
        <p:nvSpPr>
          <p:cNvPr id="552" name="テキスト"/>
          <p:cNvSpPr txBox="1"/>
          <p:nvPr/>
        </p:nvSpPr>
        <p:spPr>
          <a:xfrm>
            <a:off x="56608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53" name="テキスト"/>
          <p:cNvSpPr txBox="1"/>
          <p:nvPr/>
        </p:nvSpPr>
        <p:spPr>
          <a:xfrm>
            <a:off x="5698911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7554E32C-71E4-C644-9DFA-6FBE518D6729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74DA02A-6650-AB4C-A637-4C5A0032EF74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20. a) ゲームに熱  している。"/>
          <p:cNvSpPr txBox="1"/>
          <p:nvPr/>
        </p:nvSpPr>
        <p:spPr>
          <a:xfrm>
            <a:off x="422315" y="2578100"/>
            <a:ext cx="932637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ゲームに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熱　 </a:t>
            </a:r>
            <a:r>
              <a:t>している。</a:t>
            </a:r>
          </a:p>
        </p:txBody>
      </p:sp>
      <p:sp>
        <p:nvSpPr>
          <p:cNvPr id="558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559" name="b) ゲームに夢  だ。"/>
          <p:cNvSpPr txBox="1"/>
          <p:nvPr/>
        </p:nvSpPr>
        <p:spPr>
          <a:xfrm>
            <a:off x="1580946" y="4709120"/>
            <a:ext cx="642711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ゲームに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夢　 </a:t>
            </a:r>
            <a:r>
              <a:t>だ。</a:t>
            </a:r>
          </a:p>
        </p:txBody>
      </p:sp>
      <p:sp>
        <p:nvSpPr>
          <p:cNvPr id="560" name="中"/>
          <p:cNvSpPr txBox="1"/>
          <p:nvPr/>
        </p:nvSpPr>
        <p:spPr>
          <a:xfrm>
            <a:off x="5660404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中</a:t>
            </a:r>
          </a:p>
        </p:txBody>
      </p:sp>
      <p:sp>
        <p:nvSpPr>
          <p:cNvPr id="561" name="中"/>
          <p:cNvSpPr txBox="1"/>
          <p:nvPr/>
        </p:nvSpPr>
        <p:spPr>
          <a:xfrm>
            <a:off x="5698504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中</a:t>
            </a:r>
          </a:p>
        </p:txBody>
      </p:sp>
      <p:sp>
        <p:nvSpPr>
          <p:cNvPr id="562" name="ねっ ちゅう"/>
          <p:cNvSpPr txBox="1"/>
          <p:nvPr/>
        </p:nvSpPr>
        <p:spPr>
          <a:xfrm>
            <a:off x="4866437" y="20193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ねっ ちゅう</a:t>
            </a:r>
          </a:p>
        </p:txBody>
      </p:sp>
      <p:sp>
        <p:nvSpPr>
          <p:cNvPr id="563" name="む ちゅう"/>
          <p:cNvSpPr txBox="1"/>
          <p:nvPr/>
        </p:nvSpPr>
        <p:spPr>
          <a:xfrm>
            <a:off x="5018786" y="4152900"/>
            <a:ext cx="16383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む　ちゅう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66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67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68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69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570" name="まい"/>
          <p:cNvSpPr txBox="1"/>
          <p:nvPr/>
        </p:nvSpPr>
        <p:spPr>
          <a:xfrm>
            <a:off x="5143153" y="1222512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571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</Words>
  <Application>Microsoft Macintosh PowerPoint</Application>
  <PresentationFormat>ユーザー設定</PresentationFormat>
  <Paragraphs>409</Paragraphs>
  <Slides>43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1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2019-03-01T08:04:35Z</dcterms:modified>
</cp:coreProperties>
</file>