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82"/>
  </p:normalViewPr>
  <p:slideViewPr>
    <p:cSldViewPr snapToGrid="0" snapToObjects="1">
      <p:cViewPr varScale="1">
        <p:scale>
          <a:sx n="66" d="100"/>
          <a:sy n="66" d="100"/>
        </p:scale>
        <p:origin x="-1104" y="1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+mn-lt"/>
        <a:ea typeface="+mn-ea"/>
        <a:cs typeface="+mn-cs"/>
        <a:sym typeface="Arial"/>
      </a:defRPr>
    </a:lvl1pPr>
    <a:lvl2pPr defTabSz="457200" latinLnBrk="0">
      <a:defRPr sz="2200">
        <a:latin typeface="+mn-lt"/>
        <a:ea typeface="+mn-ea"/>
        <a:cs typeface="+mn-cs"/>
        <a:sym typeface="Arial"/>
      </a:defRPr>
    </a:lvl2pPr>
    <a:lvl3pPr defTabSz="457200" latinLnBrk="0">
      <a:defRPr sz="2200">
        <a:latin typeface="+mn-lt"/>
        <a:ea typeface="+mn-ea"/>
        <a:cs typeface="+mn-cs"/>
        <a:sym typeface="Arial"/>
      </a:defRPr>
    </a:lvl3pPr>
    <a:lvl4pPr defTabSz="457200" latinLnBrk="0">
      <a:defRPr sz="2200">
        <a:latin typeface="+mn-lt"/>
        <a:ea typeface="+mn-ea"/>
        <a:cs typeface="+mn-cs"/>
        <a:sym typeface="Arial"/>
      </a:defRPr>
    </a:lvl4pPr>
    <a:lvl5pPr defTabSz="457200" latinLnBrk="0">
      <a:defRPr sz="2200">
        <a:latin typeface="+mn-lt"/>
        <a:ea typeface="+mn-ea"/>
        <a:cs typeface="+mn-cs"/>
        <a:sym typeface="Arial"/>
      </a:defRPr>
    </a:lvl5pPr>
    <a:lvl6pPr defTabSz="457200" latinLnBrk="0">
      <a:defRPr sz="2200">
        <a:latin typeface="+mn-lt"/>
        <a:ea typeface="+mn-ea"/>
        <a:cs typeface="+mn-cs"/>
        <a:sym typeface="Arial"/>
      </a:defRPr>
    </a:lvl6pPr>
    <a:lvl7pPr defTabSz="457200" latinLnBrk="0">
      <a:defRPr sz="2200">
        <a:latin typeface="+mn-lt"/>
        <a:ea typeface="+mn-ea"/>
        <a:cs typeface="+mn-cs"/>
        <a:sym typeface="Arial"/>
      </a:defRPr>
    </a:lvl7pPr>
    <a:lvl8pPr defTabSz="457200" latinLnBrk="0">
      <a:defRPr sz="2200">
        <a:latin typeface="+mn-lt"/>
        <a:ea typeface="+mn-ea"/>
        <a:cs typeface="+mn-cs"/>
        <a:sym typeface="Arial"/>
      </a:defRPr>
    </a:lvl8pPr>
    <a:lvl9pPr defTabSz="457200" latinLnBrk="0">
      <a:defRPr sz="2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1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（2 段組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0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イメージ"/>
          <p:cNvSpPr>
            <a:spLocks noGrp="1"/>
          </p:cNvSpPr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7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、反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イメージ"/>
          <p:cNvSpPr>
            <a:spLocks noGrp="1"/>
          </p:cNvSpPr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9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8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イメージ"/>
          <p:cNvSpPr>
            <a:spLocks noGrp="1"/>
          </p:cNvSpPr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タイトルテキスト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タイトルテキスト</a:t>
            </a:r>
          </a:p>
        </p:txBody>
      </p:sp>
      <p:sp>
        <p:nvSpPr>
          <p:cNvPr id="89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9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、反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イメージ"/>
          <p:cNvSpPr>
            <a:spLocks noGrp="1"/>
          </p:cNvSpPr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タイトルテキスト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タイトルテキスト</a:t>
            </a:r>
          </a:p>
        </p:txBody>
      </p:sp>
      <p:sp>
        <p:nvSpPr>
          <p:cNvPr id="99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0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イメージ"/>
          <p:cNvSpPr>
            <a:spLocks noGrp="1"/>
          </p:cNvSpPr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09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（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（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27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2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 sz="80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36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marL="0" indent="0" algn="ctr">
              <a:spcBef>
                <a:spcPts val="0"/>
              </a:spcBef>
              <a:buSzTx/>
              <a:buNone/>
              <a:defRPr sz="37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marL="0" indent="0" algn="ctr">
              <a:spcBef>
                <a:spcPts val="0"/>
              </a:spcBef>
              <a:buSzTx/>
              <a:buNone/>
              <a:defRPr sz="37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marL="0" indent="0" algn="ctr">
              <a:spcBef>
                <a:spcPts val="0"/>
              </a:spcBef>
              <a:buSzTx/>
              <a:buNone/>
              <a:defRPr sz="37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marL="0" indent="0" algn="ctr">
              <a:spcBef>
                <a:spcPts val="0"/>
              </a:spcBef>
              <a:buSzTx/>
              <a:buNone/>
              <a:defRPr sz="37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7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『INTERMEDIATE KANJI BOOK』VOL.1"/>
          <p:cNvSpPr txBox="1">
            <a:spLocks noGrp="1"/>
          </p:cNvSpPr>
          <p:nvPr>
            <p:ph type="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47" name="L3 グループ練習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L3　グループ練習</a:t>
            </a:r>
          </a:p>
        </p:txBody>
      </p:sp>
      <p:sp>
        <p:nvSpPr>
          <p:cNvPr id="148" name="練習１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練習１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rPr dirty="0"/>
              <a:t>つくえの上に24枚のカードを並べます。</a:t>
            </a:r>
          </a:p>
        </p:txBody>
      </p:sp>
      <p:sp>
        <p:nvSpPr>
          <p:cNvPr id="151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54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52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3" name="化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化</a:t>
              </a:r>
            </a:p>
          </p:txBody>
        </p:sp>
      </p:grpSp>
      <p:grpSp>
        <p:nvGrpSpPr>
          <p:cNvPr id="157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55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6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59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60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61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62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65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6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4" name="創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創</a:t>
              </a:r>
            </a:p>
          </p:txBody>
        </p:sp>
      </p:grpSp>
      <p:grpSp>
        <p:nvGrpSpPr>
          <p:cNvPr id="168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6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7" name="更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更</a:t>
              </a:r>
            </a:p>
          </p:txBody>
        </p:sp>
      </p:grpSp>
      <p:grpSp>
        <p:nvGrpSpPr>
          <p:cNvPr id="171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6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0" name="割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割</a:t>
              </a:r>
            </a:p>
          </p:txBody>
        </p:sp>
      </p:grpSp>
      <p:grpSp>
        <p:nvGrpSpPr>
          <p:cNvPr id="174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72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3" name="応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応</a:t>
              </a:r>
            </a:p>
          </p:txBody>
        </p:sp>
      </p:grpSp>
      <p:grpSp>
        <p:nvGrpSpPr>
          <p:cNvPr id="177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75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6" name="修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修</a:t>
              </a:r>
            </a:p>
          </p:txBody>
        </p:sp>
      </p:grpSp>
      <p:grpSp>
        <p:nvGrpSpPr>
          <p:cNvPr id="180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78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9" name="養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養</a:t>
              </a:r>
            </a:p>
          </p:txBody>
        </p:sp>
      </p:grpSp>
      <p:sp>
        <p:nvSpPr>
          <p:cNvPr id="181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スタート</a:t>
            </a:r>
          </a:p>
        </p:txBody>
      </p:sp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0886F496-3BFF-BC48-B3AA-AE2E5268FDAC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1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rPr dirty="0"/>
              <a:t>1.</a:t>
            </a:r>
          </a:p>
        </p:txBody>
      </p:sp>
      <p:sp>
        <p:nvSpPr>
          <p:cNvPr id="184" name="変"/>
          <p:cNvSpPr txBox="1"/>
          <p:nvPr/>
        </p:nvSpPr>
        <p:spPr>
          <a:xfrm>
            <a:off x="3285997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変</a:t>
            </a:r>
          </a:p>
        </p:txBody>
      </p:sp>
      <p:sp>
        <p:nvSpPr>
          <p:cNvPr id="185" name="４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４語できたら</a:t>
            </a:r>
          </a:p>
        </p:txBody>
      </p:sp>
      <p:sp>
        <p:nvSpPr>
          <p:cNvPr id="18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7" name="。"/>
          <p:cNvSpPr txBox="1"/>
          <p:nvPr/>
        </p:nvSpPr>
        <p:spPr>
          <a:xfrm>
            <a:off x="5407865" y="32766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" name="角丸四角形吹き出し 1">
            <a:extLst>
              <a:ext uri="{FF2B5EF4-FFF2-40B4-BE49-F238E27FC236}">
                <a16:creationId xmlns:a16="http://schemas.microsoft.com/office/drawing/2014/main" id="{04B39D41-F15C-194A-8B3C-DFFB0E0176E3}"/>
              </a:ext>
            </a:extLst>
          </p:cNvPr>
          <p:cNvSpPr/>
          <p:nvPr/>
        </p:nvSpPr>
        <p:spPr>
          <a:xfrm>
            <a:off x="6705600" y="2153771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カード：４枚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1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1.</a:t>
            </a:r>
          </a:p>
        </p:txBody>
      </p:sp>
      <p:sp>
        <p:nvSpPr>
          <p:cNvPr id="191" name="変"/>
          <p:cNvSpPr txBox="1"/>
          <p:nvPr/>
        </p:nvSpPr>
        <p:spPr>
          <a:xfrm>
            <a:off x="3285997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変</a:t>
            </a:r>
          </a:p>
        </p:txBody>
      </p:sp>
      <p:sp>
        <p:nvSpPr>
          <p:cNvPr id="192" name="化"/>
          <p:cNvSpPr txBox="1"/>
          <p:nvPr/>
        </p:nvSpPr>
        <p:spPr>
          <a:xfrm>
            <a:off x="7467600" y="8890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化</a:t>
            </a:r>
          </a:p>
        </p:txBody>
      </p:sp>
      <p:sp>
        <p:nvSpPr>
          <p:cNvPr id="193" name="へん"/>
          <p:cNvSpPr txBox="1"/>
          <p:nvPr/>
        </p:nvSpPr>
        <p:spPr>
          <a:xfrm>
            <a:off x="3666997" y="2565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へん</a:t>
            </a:r>
          </a:p>
        </p:txBody>
      </p:sp>
      <p:sp>
        <p:nvSpPr>
          <p:cNvPr id="194" name="か"/>
          <p:cNvSpPr txBox="1"/>
          <p:nvPr/>
        </p:nvSpPr>
        <p:spPr>
          <a:xfrm>
            <a:off x="7861300" y="317500"/>
            <a:ext cx="5715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か</a:t>
            </a:r>
          </a:p>
        </p:txBody>
      </p:sp>
      <p:sp>
        <p:nvSpPr>
          <p:cNvPr id="195" name="更"/>
          <p:cNvSpPr txBox="1"/>
          <p:nvPr/>
        </p:nvSpPr>
        <p:spPr>
          <a:xfrm>
            <a:off x="7467600" y="31750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更</a:t>
            </a:r>
          </a:p>
        </p:txBody>
      </p:sp>
      <p:sp>
        <p:nvSpPr>
          <p:cNvPr id="196" name="こう"/>
          <p:cNvSpPr txBox="1"/>
          <p:nvPr/>
        </p:nvSpPr>
        <p:spPr>
          <a:xfrm>
            <a:off x="7644129" y="2603500"/>
            <a:ext cx="1005842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こう</a:t>
            </a:r>
          </a:p>
        </p:txBody>
      </p:sp>
      <p:sp>
        <p:nvSpPr>
          <p:cNvPr id="197" name="色"/>
          <p:cNvSpPr txBox="1"/>
          <p:nvPr/>
        </p:nvSpPr>
        <p:spPr>
          <a:xfrm>
            <a:off x="7467600" y="54483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色</a:t>
            </a:r>
          </a:p>
        </p:txBody>
      </p:sp>
      <p:sp>
        <p:nvSpPr>
          <p:cNvPr id="198" name="しょく"/>
          <p:cNvSpPr txBox="1"/>
          <p:nvPr/>
        </p:nvSpPr>
        <p:spPr>
          <a:xfrm>
            <a:off x="7403465" y="4876800"/>
            <a:ext cx="14859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しょく</a:t>
            </a:r>
          </a:p>
        </p:txBody>
      </p:sp>
      <p:sp>
        <p:nvSpPr>
          <p:cNvPr id="199" name="動"/>
          <p:cNvSpPr txBox="1"/>
          <p:nvPr/>
        </p:nvSpPr>
        <p:spPr>
          <a:xfrm>
            <a:off x="7467600" y="77216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動</a:t>
            </a:r>
          </a:p>
        </p:txBody>
      </p:sp>
      <p:sp>
        <p:nvSpPr>
          <p:cNvPr id="200" name="どう"/>
          <p:cNvSpPr txBox="1"/>
          <p:nvPr/>
        </p:nvSpPr>
        <p:spPr>
          <a:xfrm>
            <a:off x="7632700" y="71628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どう</a:t>
            </a:r>
          </a:p>
        </p:txBody>
      </p:sp>
      <p:sp>
        <p:nvSpPr>
          <p:cNvPr id="201" name="線"/>
          <p:cNvSpPr/>
          <p:nvPr/>
        </p:nvSpPr>
        <p:spPr>
          <a:xfrm>
            <a:off x="5242222" y="4252912"/>
            <a:ext cx="1255664" cy="908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2" name="線"/>
          <p:cNvSpPr/>
          <p:nvPr/>
        </p:nvSpPr>
        <p:spPr>
          <a:xfrm>
            <a:off x="6495157" y="1744712"/>
            <a:ext cx="7690" cy="6663185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3" name="線"/>
          <p:cNvSpPr/>
          <p:nvPr/>
        </p:nvSpPr>
        <p:spPr>
          <a:xfrm>
            <a:off x="6502400" y="17272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4" name="線"/>
          <p:cNvSpPr/>
          <p:nvPr/>
        </p:nvSpPr>
        <p:spPr>
          <a:xfrm>
            <a:off x="6502400" y="38227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5" name="線"/>
          <p:cNvSpPr/>
          <p:nvPr/>
        </p:nvSpPr>
        <p:spPr>
          <a:xfrm>
            <a:off x="6502400" y="61087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6" name="線"/>
          <p:cNvSpPr/>
          <p:nvPr/>
        </p:nvSpPr>
        <p:spPr>
          <a:xfrm>
            <a:off x="6502400" y="83947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0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08" name="あと６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あと６問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2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rPr dirty="0"/>
              <a:t>2.</a:t>
            </a:r>
          </a:p>
        </p:txBody>
      </p:sp>
      <p:sp>
        <p:nvSpPr>
          <p:cNvPr id="211" name="援"/>
          <p:cNvSpPr txBox="1"/>
          <p:nvPr/>
        </p:nvSpPr>
        <p:spPr>
          <a:xfrm>
            <a:off x="3311397" y="22098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援</a:t>
            </a:r>
          </a:p>
        </p:txBody>
      </p:sp>
      <p:sp>
        <p:nvSpPr>
          <p:cNvPr id="212" name="援"/>
          <p:cNvSpPr txBox="1"/>
          <p:nvPr/>
        </p:nvSpPr>
        <p:spPr>
          <a:xfrm>
            <a:off x="5499100" y="4851400"/>
            <a:ext cx="1968500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援</a:t>
            </a:r>
          </a:p>
        </p:txBody>
      </p:sp>
      <p:sp>
        <p:nvSpPr>
          <p:cNvPr id="213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14" name="。"/>
          <p:cNvSpPr txBox="1"/>
          <p:nvPr/>
        </p:nvSpPr>
        <p:spPr>
          <a:xfrm>
            <a:off x="5518150" y="2209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15" name="。"/>
          <p:cNvSpPr txBox="1"/>
          <p:nvPr/>
        </p:nvSpPr>
        <p:spPr>
          <a:xfrm>
            <a:off x="3311397" y="4851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18" name="４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４語できたら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F456A8DF-233D-6247-82C6-51E1E50BEFC2}"/>
              </a:ext>
            </a:extLst>
          </p:cNvPr>
          <p:cNvSpPr/>
          <p:nvPr/>
        </p:nvSpPr>
        <p:spPr>
          <a:xfrm>
            <a:off x="6794895" y="1135856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カード：１枚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8E853E30-1B5D-A046-A4EC-035BEA58DDBB}"/>
              </a:ext>
            </a:extLst>
          </p:cNvPr>
          <p:cNvSpPr/>
          <p:nvPr/>
        </p:nvSpPr>
        <p:spPr>
          <a:xfrm>
            <a:off x="7021995" y="3542506"/>
            <a:ext cx="4015409" cy="794544"/>
          </a:xfrm>
          <a:prstGeom prst="wedgeRoundRectCallout">
            <a:avLst>
              <a:gd name="adj1" fmla="val -103039"/>
              <a:gd name="adj2" fmla="val 147859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カード：３枚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2."/>
          <p:cNvSpPr txBox="1">
            <a:spLocks noGrp="1"/>
          </p:cNvSpPr>
          <p:nvPr>
            <p:ph type="body" idx="1"/>
          </p:nvPr>
        </p:nvSpPr>
        <p:spPr>
          <a:xfrm>
            <a:off x="28150" y="14478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2.</a:t>
            </a:r>
          </a:p>
        </p:txBody>
      </p:sp>
      <p:sp>
        <p:nvSpPr>
          <p:cNvPr id="221" name="援"/>
          <p:cNvSpPr txBox="1"/>
          <p:nvPr/>
        </p:nvSpPr>
        <p:spPr>
          <a:xfrm>
            <a:off x="7235697" y="34290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援</a:t>
            </a:r>
          </a:p>
        </p:txBody>
      </p:sp>
      <p:sp>
        <p:nvSpPr>
          <p:cNvPr id="222" name="助"/>
          <p:cNvSpPr txBox="1"/>
          <p:nvPr/>
        </p:nvSpPr>
        <p:spPr>
          <a:xfrm>
            <a:off x="10363200" y="37465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助</a:t>
            </a:r>
          </a:p>
        </p:txBody>
      </p:sp>
      <p:sp>
        <p:nvSpPr>
          <p:cNvPr id="223" name="えん"/>
          <p:cNvSpPr txBox="1"/>
          <p:nvPr/>
        </p:nvSpPr>
        <p:spPr>
          <a:xfrm>
            <a:off x="7616697" y="26797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えん</a:t>
            </a:r>
          </a:p>
        </p:txBody>
      </p:sp>
      <p:sp>
        <p:nvSpPr>
          <p:cNvPr id="224" name="じょ"/>
          <p:cNvSpPr txBox="1"/>
          <p:nvPr/>
        </p:nvSpPr>
        <p:spPr>
          <a:xfrm>
            <a:off x="10528300" y="31750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じょ</a:t>
            </a:r>
          </a:p>
        </p:txBody>
      </p:sp>
      <p:sp>
        <p:nvSpPr>
          <p:cNvPr id="225" name="救"/>
          <p:cNvSpPr txBox="1"/>
          <p:nvPr/>
        </p:nvSpPr>
        <p:spPr>
          <a:xfrm>
            <a:off x="4229100" y="13462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救</a:t>
            </a:r>
          </a:p>
        </p:txBody>
      </p:sp>
      <p:sp>
        <p:nvSpPr>
          <p:cNvPr id="226" name="きゅう"/>
          <p:cNvSpPr txBox="1"/>
          <p:nvPr/>
        </p:nvSpPr>
        <p:spPr>
          <a:xfrm>
            <a:off x="4178300" y="774700"/>
            <a:ext cx="14859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きゅう</a:t>
            </a:r>
          </a:p>
        </p:txBody>
      </p:sp>
      <p:sp>
        <p:nvSpPr>
          <p:cNvPr id="227" name="支"/>
          <p:cNvSpPr txBox="1"/>
          <p:nvPr/>
        </p:nvSpPr>
        <p:spPr>
          <a:xfrm>
            <a:off x="4229100" y="37465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支</a:t>
            </a:r>
          </a:p>
        </p:txBody>
      </p:sp>
      <p:sp>
        <p:nvSpPr>
          <p:cNvPr id="228" name="し"/>
          <p:cNvSpPr txBox="1"/>
          <p:nvPr/>
        </p:nvSpPr>
        <p:spPr>
          <a:xfrm>
            <a:off x="4634865" y="3175000"/>
            <a:ext cx="5715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し</a:t>
            </a:r>
          </a:p>
        </p:txBody>
      </p:sp>
      <p:sp>
        <p:nvSpPr>
          <p:cNvPr id="229" name="応"/>
          <p:cNvSpPr txBox="1"/>
          <p:nvPr/>
        </p:nvSpPr>
        <p:spPr>
          <a:xfrm>
            <a:off x="4229100" y="63500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応</a:t>
            </a:r>
          </a:p>
        </p:txBody>
      </p:sp>
      <p:sp>
        <p:nvSpPr>
          <p:cNvPr id="230" name="おう"/>
          <p:cNvSpPr txBox="1"/>
          <p:nvPr/>
        </p:nvSpPr>
        <p:spPr>
          <a:xfrm>
            <a:off x="4406900" y="57531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おう</a:t>
            </a:r>
          </a:p>
        </p:txBody>
      </p:sp>
      <p:sp>
        <p:nvSpPr>
          <p:cNvPr id="231" name="線"/>
          <p:cNvSpPr/>
          <p:nvPr/>
        </p:nvSpPr>
        <p:spPr>
          <a:xfrm>
            <a:off x="9199760" y="4410273"/>
            <a:ext cx="1184524" cy="619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32" name="線"/>
          <p:cNvSpPr/>
          <p:nvPr/>
        </p:nvSpPr>
        <p:spPr>
          <a:xfrm flipH="1">
            <a:off x="6535985" y="2050702"/>
            <a:ext cx="13842" cy="5015459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33" name="線"/>
          <p:cNvSpPr/>
          <p:nvPr/>
        </p:nvSpPr>
        <p:spPr>
          <a:xfrm>
            <a:off x="5600700" y="20320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34" name="線"/>
          <p:cNvSpPr/>
          <p:nvPr/>
        </p:nvSpPr>
        <p:spPr>
          <a:xfrm>
            <a:off x="5588000" y="4419600"/>
            <a:ext cx="1623070" cy="407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35" name="線"/>
          <p:cNvSpPr/>
          <p:nvPr/>
        </p:nvSpPr>
        <p:spPr>
          <a:xfrm>
            <a:off x="5600700" y="70358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3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7" name="あと５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3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</a:t>
            </a:r>
          </a:p>
        </p:txBody>
      </p:sp>
      <p:sp>
        <p:nvSpPr>
          <p:cNvPr id="240" name="育"/>
          <p:cNvSpPr txBox="1"/>
          <p:nvPr/>
        </p:nvSpPr>
        <p:spPr>
          <a:xfrm>
            <a:off x="5410200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育</a:t>
            </a:r>
          </a:p>
        </p:txBody>
      </p:sp>
      <p:sp>
        <p:nvSpPr>
          <p:cNvPr id="241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2" name="。"/>
          <p:cNvSpPr txBox="1"/>
          <p:nvPr/>
        </p:nvSpPr>
        <p:spPr>
          <a:xfrm>
            <a:off x="3247897" y="32766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44" name="３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３語できたら</a:t>
            </a:r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316956BB-0828-1247-8808-A306C4590318}"/>
              </a:ext>
            </a:extLst>
          </p:cNvPr>
          <p:cNvSpPr/>
          <p:nvPr/>
        </p:nvSpPr>
        <p:spPr>
          <a:xfrm>
            <a:off x="4691270" y="2189956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カード：３枚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3."/>
          <p:cNvSpPr txBox="1">
            <a:spLocks noGrp="1"/>
          </p:cNvSpPr>
          <p:nvPr>
            <p:ph type="body" idx="1"/>
          </p:nvPr>
        </p:nvSpPr>
        <p:spPr>
          <a:xfrm>
            <a:off x="108021" y="1335881"/>
            <a:ext cx="12742770" cy="5664201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</a:t>
            </a:r>
          </a:p>
        </p:txBody>
      </p:sp>
      <p:sp>
        <p:nvSpPr>
          <p:cNvPr id="247" name="育"/>
          <p:cNvSpPr txBox="1"/>
          <p:nvPr/>
        </p:nvSpPr>
        <p:spPr>
          <a:xfrm>
            <a:off x="7172197" y="34163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育</a:t>
            </a:r>
          </a:p>
        </p:txBody>
      </p:sp>
      <p:sp>
        <p:nvSpPr>
          <p:cNvPr id="248" name="いく"/>
          <p:cNvSpPr txBox="1"/>
          <p:nvPr/>
        </p:nvSpPr>
        <p:spPr>
          <a:xfrm>
            <a:off x="7553197" y="26670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いく</a:t>
            </a:r>
          </a:p>
        </p:txBody>
      </p:sp>
      <p:sp>
        <p:nvSpPr>
          <p:cNvPr id="249" name="教"/>
          <p:cNvSpPr txBox="1"/>
          <p:nvPr/>
        </p:nvSpPr>
        <p:spPr>
          <a:xfrm>
            <a:off x="4165600" y="13335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教</a:t>
            </a:r>
          </a:p>
        </p:txBody>
      </p:sp>
      <p:sp>
        <p:nvSpPr>
          <p:cNvPr id="250" name="きょう"/>
          <p:cNvSpPr txBox="1"/>
          <p:nvPr/>
        </p:nvSpPr>
        <p:spPr>
          <a:xfrm>
            <a:off x="4114800" y="762000"/>
            <a:ext cx="14859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きょう</a:t>
            </a:r>
          </a:p>
        </p:txBody>
      </p:sp>
      <p:sp>
        <p:nvSpPr>
          <p:cNvPr id="251" name="保"/>
          <p:cNvSpPr txBox="1"/>
          <p:nvPr/>
        </p:nvSpPr>
        <p:spPr>
          <a:xfrm>
            <a:off x="4165600" y="37338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保</a:t>
            </a:r>
          </a:p>
        </p:txBody>
      </p:sp>
      <p:sp>
        <p:nvSpPr>
          <p:cNvPr id="252" name="ほ"/>
          <p:cNvSpPr txBox="1"/>
          <p:nvPr/>
        </p:nvSpPr>
        <p:spPr>
          <a:xfrm>
            <a:off x="4571365" y="3162300"/>
            <a:ext cx="5715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ほ</a:t>
            </a:r>
          </a:p>
        </p:txBody>
      </p:sp>
      <p:sp>
        <p:nvSpPr>
          <p:cNvPr id="253" name="養"/>
          <p:cNvSpPr txBox="1"/>
          <p:nvPr/>
        </p:nvSpPr>
        <p:spPr>
          <a:xfrm>
            <a:off x="4165600" y="63373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養</a:t>
            </a:r>
          </a:p>
        </p:txBody>
      </p:sp>
      <p:sp>
        <p:nvSpPr>
          <p:cNvPr id="254" name="よう"/>
          <p:cNvSpPr txBox="1"/>
          <p:nvPr/>
        </p:nvSpPr>
        <p:spPr>
          <a:xfrm>
            <a:off x="4343400" y="57404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よう</a:t>
            </a:r>
          </a:p>
        </p:txBody>
      </p:sp>
      <p:sp>
        <p:nvSpPr>
          <p:cNvPr id="255" name="線"/>
          <p:cNvSpPr/>
          <p:nvPr/>
        </p:nvSpPr>
        <p:spPr>
          <a:xfrm flipH="1">
            <a:off x="6472485" y="2038002"/>
            <a:ext cx="13842" cy="5015459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56" name="線"/>
          <p:cNvSpPr/>
          <p:nvPr/>
        </p:nvSpPr>
        <p:spPr>
          <a:xfrm>
            <a:off x="5537200" y="20193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57" name="線"/>
          <p:cNvSpPr/>
          <p:nvPr/>
        </p:nvSpPr>
        <p:spPr>
          <a:xfrm>
            <a:off x="5524500" y="4406900"/>
            <a:ext cx="1623070" cy="407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58" name="線"/>
          <p:cNvSpPr/>
          <p:nvPr/>
        </p:nvSpPr>
        <p:spPr>
          <a:xfrm>
            <a:off x="5537200" y="70231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5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0" name="あと４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あと４問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4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63" name="正"/>
          <p:cNvSpPr txBox="1"/>
          <p:nvPr/>
        </p:nvSpPr>
        <p:spPr>
          <a:xfrm>
            <a:off x="5410200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正</a:t>
            </a:r>
          </a:p>
        </p:txBody>
      </p:sp>
      <p:sp>
        <p:nvSpPr>
          <p:cNvPr id="26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65" name="。"/>
          <p:cNvSpPr txBox="1"/>
          <p:nvPr/>
        </p:nvSpPr>
        <p:spPr>
          <a:xfrm>
            <a:off x="3247897" y="32766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67" name="３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３語できたら</a:t>
            </a:r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D4C621DC-F429-A649-8E61-EDC834C756A3}"/>
              </a:ext>
            </a:extLst>
          </p:cNvPr>
          <p:cNvSpPr/>
          <p:nvPr/>
        </p:nvSpPr>
        <p:spPr>
          <a:xfrm>
            <a:off x="4384410" y="2189956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カード：３枚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4."/>
          <p:cNvSpPr txBox="1">
            <a:spLocks noGrp="1"/>
          </p:cNvSpPr>
          <p:nvPr>
            <p:ph type="body" idx="1"/>
          </p:nvPr>
        </p:nvSpPr>
        <p:spPr>
          <a:xfrm>
            <a:off x="193250" y="14351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70" name="正"/>
          <p:cNvSpPr txBox="1"/>
          <p:nvPr/>
        </p:nvSpPr>
        <p:spPr>
          <a:xfrm>
            <a:off x="7400797" y="34163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正</a:t>
            </a:r>
          </a:p>
        </p:txBody>
      </p:sp>
      <p:sp>
        <p:nvSpPr>
          <p:cNvPr id="271" name="せい"/>
          <p:cNvSpPr txBox="1"/>
          <p:nvPr/>
        </p:nvSpPr>
        <p:spPr>
          <a:xfrm>
            <a:off x="7781797" y="26670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せい</a:t>
            </a:r>
          </a:p>
        </p:txBody>
      </p:sp>
      <p:sp>
        <p:nvSpPr>
          <p:cNvPr id="272" name="修"/>
          <p:cNvSpPr txBox="1"/>
          <p:nvPr/>
        </p:nvSpPr>
        <p:spPr>
          <a:xfrm>
            <a:off x="4394200" y="13335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修</a:t>
            </a:r>
          </a:p>
        </p:txBody>
      </p:sp>
      <p:sp>
        <p:nvSpPr>
          <p:cNvPr id="273" name="しゅう"/>
          <p:cNvSpPr txBox="1"/>
          <p:nvPr/>
        </p:nvSpPr>
        <p:spPr>
          <a:xfrm>
            <a:off x="4343400" y="762000"/>
            <a:ext cx="14859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しゅう</a:t>
            </a:r>
          </a:p>
        </p:txBody>
      </p:sp>
      <p:sp>
        <p:nvSpPr>
          <p:cNvPr id="274" name="訂"/>
          <p:cNvSpPr txBox="1"/>
          <p:nvPr/>
        </p:nvSpPr>
        <p:spPr>
          <a:xfrm>
            <a:off x="4394200" y="37338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訂</a:t>
            </a:r>
          </a:p>
        </p:txBody>
      </p:sp>
      <p:sp>
        <p:nvSpPr>
          <p:cNvPr id="275" name="てい"/>
          <p:cNvSpPr txBox="1"/>
          <p:nvPr/>
        </p:nvSpPr>
        <p:spPr>
          <a:xfrm>
            <a:off x="4571365" y="3162300"/>
            <a:ext cx="10287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てい</a:t>
            </a:r>
          </a:p>
        </p:txBody>
      </p:sp>
      <p:sp>
        <p:nvSpPr>
          <p:cNvPr id="276" name="改"/>
          <p:cNvSpPr txBox="1"/>
          <p:nvPr/>
        </p:nvSpPr>
        <p:spPr>
          <a:xfrm>
            <a:off x="4394200" y="63373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改</a:t>
            </a:r>
          </a:p>
        </p:txBody>
      </p:sp>
      <p:sp>
        <p:nvSpPr>
          <p:cNvPr id="277" name="かい"/>
          <p:cNvSpPr txBox="1"/>
          <p:nvPr/>
        </p:nvSpPr>
        <p:spPr>
          <a:xfrm>
            <a:off x="4572000" y="57404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かい</a:t>
            </a:r>
          </a:p>
        </p:txBody>
      </p:sp>
      <p:sp>
        <p:nvSpPr>
          <p:cNvPr id="278" name="線"/>
          <p:cNvSpPr/>
          <p:nvPr/>
        </p:nvSpPr>
        <p:spPr>
          <a:xfrm flipH="1">
            <a:off x="6701085" y="2038002"/>
            <a:ext cx="13842" cy="5015459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79" name="線"/>
          <p:cNvSpPr/>
          <p:nvPr/>
        </p:nvSpPr>
        <p:spPr>
          <a:xfrm>
            <a:off x="5765800" y="20193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80" name="線"/>
          <p:cNvSpPr/>
          <p:nvPr/>
        </p:nvSpPr>
        <p:spPr>
          <a:xfrm>
            <a:off x="5753100" y="4406900"/>
            <a:ext cx="1623070" cy="407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81" name="線"/>
          <p:cNvSpPr/>
          <p:nvPr/>
        </p:nvSpPr>
        <p:spPr>
          <a:xfrm>
            <a:off x="5765800" y="70231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28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83" name="あと３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5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286" name="分"/>
          <p:cNvSpPr txBox="1"/>
          <p:nvPr/>
        </p:nvSpPr>
        <p:spPr>
          <a:xfrm>
            <a:off x="3285997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分</a:t>
            </a:r>
          </a:p>
        </p:txBody>
      </p:sp>
      <p:sp>
        <p:nvSpPr>
          <p:cNvPr id="28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8" name="。"/>
          <p:cNvSpPr txBox="1"/>
          <p:nvPr/>
        </p:nvSpPr>
        <p:spPr>
          <a:xfrm>
            <a:off x="5407865" y="32639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290" name="６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６語できたら</a:t>
            </a:r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4F594D1A-81F4-7A42-BDA3-BD5956EB1285}"/>
              </a:ext>
            </a:extLst>
          </p:cNvPr>
          <p:cNvSpPr/>
          <p:nvPr/>
        </p:nvSpPr>
        <p:spPr>
          <a:xfrm>
            <a:off x="6705600" y="2153771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カード：６枚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5."/>
          <p:cNvSpPr txBox="1">
            <a:spLocks noGrp="1"/>
          </p:cNvSpPr>
          <p:nvPr>
            <p:ph type="body" idx="1"/>
          </p:nvPr>
        </p:nvSpPr>
        <p:spPr>
          <a:xfrm>
            <a:off x="20730" y="1422400"/>
            <a:ext cx="12742770" cy="56642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293" name="分"/>
          <p:cNvSpPr txBox="1"/>
          <p:nvPr/>
        </p:nvSpPr>
        <p:spPr>
          <a:xfrm>
            <a:off x="3285997" y="3263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分</a:t>
            </a:r>
          </a:p>
        </p:txBody>
      </p:sp>
      <p:sp>
        <p:nvSpPr>
          <p:cNvPr id="294" name="解"/>
          <p:cNvSpPr txBox="1"/>
          <p:nvPr/>
        </p:nvSpPr>
        <p:spPr>
          <a:xfrm>
            <a:off x="9093200" y="9652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解</a:t>
            </a:r>
          </a:p>
        </p:txBody>
      </p:sp>
      <p:sp>
        <p:nvSpPr>
          <p:cNvPr id="295" name="ぶん"/>
          <p:cNvSpPr txBox="1"/>
          <p:nvPr/>
        </p:nvSpPr>
        <p:spPr>
          <a:xfrm>
            <a:off x="3666997" y="2565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ぶん</a:t>
            </a:r>
          </a:p>
        </p:txBody>
      </p:sp>
      <p:sp>
        <p:nvSpPr>
          <p:cNvPr id="296" name="かい"/>
          <p:cNvSpPr txBox="1"/>
          <p:nvPr/>
        </p:nvSpPr>
        <p:spPr>
          <a:xfrm>
            <a:off x="9245600" y="3810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かい</a:t>
            </a:r>
          </a:p>
        </p:txBody>
      </p:sp>
      <p:sp>
        <p:nvSpPr>
          <p:cNvPr id="297" name="割"/>
          <p:cNvSpPr txBox="1"/>
          <p:nvPr/>
        </p:nvSpPr>
        <p:spPr>
          <a:xfrm>
            <a:off x="7403465" y="2209800"/>
            <a:ext cx="1358901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割</a:t>
            </a:r>
          </a:p>
        </p:txBody>
      </p:sp>
      <p:sp>
        <p:nvSpPr>
          <p:cNvPr id="298" name="かつ"/>
          <p:cNvSpPr txBox="1"/>
          <p:nvPr/>
        </p:nvSpPr>
        <p:spPr>
          <a:xfrm>
            <a:off x="7632700" y="1630362"/>
            <a:ext cx="102870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かつ</a:t>
            </a:r>
          </a:p>
        </p:txBody>
      </p:sp>
      <p:sp>
        <p:nvSpPr>
          <p:cNvPr id="299" name="担"/>
          <p:cNvSpPr txBox="1"/>
          <p:nvPr/>
        </p:nvSpPr>
        <p:spPr>
          <a:xfrm>
            <a:off x="9093200" y="35687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担</a:t>
            </a:r>
          </a:p>
        </p:txBody>
      </p:sp>
      <p:sp>
        <p:nvSpPr>
          <p:cNvPr id="300" name="たん"/>
          <p:cNvSpPr txBox="1"/>
          <p:nvPr/>
        </p:nvSpPr>
        <p:spPr>
          <a:xfrm>
            <a:off x="9258300" y="29845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たん</a:t>
            </a:r>
          </a:p>
        </p:txBody>
      </p:sp>
      <p:sp>
        <p:nvSpPr>
          <p:cNvPr id="301" name="配"/>
          <p:cNvSpPr txBox="1"/>
          <p:nvPr/>
        </p:nvSpPr>
        <p:spPr>
          <a:xfrm>
            <a:off x="9080500" y="63500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配</a:t>
            </a:r>
          </a:p>
        </p:txBody>
      </p:sp>
      <p:sp>
        <p:nvSpPr>
          <p:cNvPr id="302" name="ぱい"/>
          <p:cNvSpPr txBox="1"/>
          <p:nvPr/>
        </p:nvSpPr>
        <p:spPr>
          <a:xfrm>
            <a:off x="9258300" y="5803900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ぱい</a:t>
            </a:r>
          </a:p>
        </p:txBody>
      </p:sp>
      <p:sp>
        <p:nvSpPr>
          <p:cNvPr id="303" name="線"/>
          <p:cNvSpPr/>
          <p:nvPr/>
        </p:nvSpPr>
        <p:spPr>
          <a:xfrm>
            <a:off x="5242222" y="4252912"/>
            <a:ext cx="1255664" cy="908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4" name="線"/>
          <p:cNvSpPr/>
          <p:nvPr/>
        </p:nvSpPr>
        <p:spPr>
          <a:xfrm>
            <a:off x="6502400" y="1638300"/>
            <a:ext cx="2576215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5" name="線"/>
          <p:cNvSpPr/>
          <p:nvPr/>
        </p:nvSpPr>
        <p:spPr>
          <a:xfrm flipV="1">
            <a:off x="6502400" y="2870199"/>
            <a:ext cx="917449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6" name="線"/>
          <p:cNvSpPr/>
          <p:nvPr/>
        </p:nvSpPr>
        <p:spPr>
          <a:xfrm>
            <a:off x="6502400" y="7023100"/>
            <a:ext cx="2576215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7" name="線"/>
          <p:cNvSpPr/>
          <p:nvPr/>
        </p:nvSpPr>
        <p:spPr>
          <a:xfrm flipV="1">
            <a:off x="6489699" y="8382000"/>
            <a:ext cx="1028701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8" name="線"/>
          <p:cNvSpPr/>
          <p:nvPr/>
        </p:nvSpPr>
        <p:spPr>
          <a:xfrm>
            <a:off x="6502400" y="4254500"/>
            <a:ext cx="2576215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09" name="断"/>
          <p:cNvSpPr txBox="1"/>
          <p:nvPr/>
        </p:nvSpPr>
        <p:spPr>
          <a:xfrm>
            <a:off x="7467600" y="49530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断</a:t>
            </a:r>
          </a:p>
        </p:txBody>
      </p:sp>
      <p:sp>
        <p:nvSpPr>
          <p:cNvPr id="310" name="だん"/>
          <p:cNvSpPr txBox="1"/>
          <p:nvPr/>
        </p:nvSpPr>
        <p:spPr>
          <a:xfrm>
            <a:off x="7632065" y="4419600"/>
            <a:ext cx="10287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だん</a:t>
            </a:r>
          </a:p>
        </p:txBody>
      </p:sp>
      <p:sp>
        <p:nvSpPr>
          <p:cNvPr id="311" name="線"/>
          <p:cNvSpPr/>
          <p:nvPr/>
        </p:nvSpPr>
        <p:spPr>
          <a:xfrm flipV="1">
            <a:off x="6502400" y="5562599"/>
            <a:ext cx="964655" cy="1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12" name="類"/>
          <p:cNvSpPr txBox="1"/>
          <p:nvPr/>
        </p:nvSpPr>
        <p:spPr>
          <a:xfrm>
            <a:off x="7467600" y="76962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類</a:t>
            </a:r>
          </a:p>
        </p:txBody>
      </p:sp>
      <p:sp>
        <p:nvSpPr>
          <p:cNvPr id="313" name="線"/>
          <p:cNvSpPr/>
          <p:nvPr/>
        </p:nvSpPr>
        <p:spPr>
          <a:xfrm flipH="1">
            <a:off x="6482854" y="1651744"/>
            <a:ext cx="17711" cy="675600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14" name="るい"/>
          <p:cNvSpPr txBox="1"/>
          <p:nvPr/>
        </p:nvSpPr>
        <p:spPr>
          <a:xfrm>
            <a:off x="7632700" y="7108825"/>
            <a:ext cx="1028700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るい</a:t>
            </a:r>
          </a:p>
        </p:txBody>
      </p:sp>
      <p:sp>
        <p:nvSpPr>
          <p:cNvPr id="315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16" name="あと２問"/>
          <p:cNvSpPr txBox="1"/>
          <p:nvPr/>
        </p:nvSpPr>
        <p:spPr>
          <a:xfrm>
            <a:off x="9785598" y="7950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6.…"/>
          <p:cNvSpPr txBox="1">
            <a:spLocks noGrp="1"/>
          </p:cNvSpPr>
          <p:nvPr>
            <p:ph type="body" idx="1"/>
          </p:nvPr>
        </p:nvSpPr>
        <p:spPr>
          <a:xfrm>
            <a:off x="20730" y="1320800"/>
            <a:ext cx="12742770" cy="5664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37463">
              <a:spcBef>
                <a:spcPts val="2200"/>
              </a:spcBef>
              <a:buSzTx/>
              <a:buNone/>
              <a:defRPr sz="13248"/>
            </a:pPr>
            <a:r>
              <a:rPr dirty="0"/>
              <a:t>6.</a:t>
            </a:r>
          </a:p>
          <a:p>
            <a:pPr marL="0" indent="0" defTabSz="537463">
              <a:spcBef>
                <a:spcPts val="2200"/>
              </a:spcBef>
              <a:buSzTx/>
              <a:buNone/>
              <a:defRPr sz="7912"/>
            </a:pPr>
            <a:endParaRPr dirty="0"/>
          </a:p>
          <a:p>
            <a:pPr marL="0" indent="0" defTabSz="537463">
              <a:spcBef>
                <a:spcPts val="2200"/>
              </a:spcBef>
              <a:buSzTx/>
              <a:buNone/>
              <a:defRPr sz="13248"/>
            </a:pPr>
            <a:r>
              <a:rPr dirty="0"/>
              <a:t>7.</a:t>
            </a:r>
          </a:p>
        </p:txBody>
      </p:sp>
      <p:sp>
        <p:nvSpPr>
          <p:cNvPr id="319" name="延"/>
          <p:cNvSpPr txBox="1"/>
          <p:nvPr/>
        </p:nvSpPr>
        <p:spPr>
          <a:xfrm>
            <a:off x="3209797" y="14732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延</a:t>
            </a:r>
          </a:p>
        </p:txBody>
      </p:sp>
      <p:sp>
        <p:nvSpPr>
          <p:cNvPr id="320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1" name="。"/>
          <p:cNvSpPr txBox="1"/>
          <p:nvPr/>
        </p:nvSpPr>
        <p:spPr>
          <a:xfrm>
            <a:off x="5331665" y="14732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323" name="造"/>
          <p:cNvSpPr txBox="1"/>
          <p:nvPr/>
        </p:nvSpPr>
        <p:spPr>
          <a:xfrm>
            <a:off x="5331665" y="49403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造</a:t>
            </a:r>
          </a:p>
        </p:txBody>
      </p:sp>
      <p:sp>
        <p:nvSpPr>
          <p:cNvPr id="324" name="。"/>
          <p:cNvSpPr txBox="1"/>
          <p:nvPr/>
        </p:nvSpPr>
        <p:spPr>
          <a:xfrm>
            <a:off x="3209797" y="49403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t>。</a:t>
            </a:r>
          </a:p>
        </p:txBody>
      </p:sp>
      <p:sp>
        <p:nvSpPr>
          <p:cNvPr id="326" name="４語できたら"/>
          <p:cNvSpPr txBox="1"/>
          <p:nvPr/>
        </p:nvSpPr>
        <p:spPr>
          <a:xfrm>
            <a:off x="7905750" y="76454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４語できたら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A27461C1-7C86-F94C-AD3E-F51147BCF60F}"/>
              </a:ext>
            </a:extLst>
          </p:cNvPr>
          <p:cNvSpPr/>
          <p:nvPr/>
        </p:nvSpPr>
        <p:spPr>
          <a:xfrm>
            <a:off x="6794895" y="602456"/>
            <a:ext cx="4015409" cy="794544"/>
          </a:xfrm>
          <a:prstGeom prst="wedgeRoundRectCallout">
            <a:avLst>
              <a:gd name="adj1" fmla="val -58815"/>
              <a:gd name="adj2" fmla="val 10616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カード：２枚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B8B43D84-0632-1641-AF23-6FC214FF4188}"/>
              </a:ext>
            </a:extLst>
          </p:cNvPr>
          <p:cNvSpPr/>
          <p:nvPr/>
        </p:nvSpPr>
        <p:spPr>
          <a:xfrm>
            <a:off x="6784798" y="3793728"/>
            <a:ext cx="4015409" cy="794544"/>
          </a:xfrm>
          <a:prstGeom prst="wedgeRoundRectCallout">
            <a:avLst>
              <a:gd name="adj1" fmla="val -97429"/>
              <a:gd name="adj2" fmla="val 116169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4000" i="0" u="none" strike="noStrike" normalizeH="0" baseline="0">
                <a:solidFill>
                  <a:srgbClr val="FF0000"/>
                </a:solidFill>
                <a:uFillTx/>
                <a:latin typeface="+mn-lt"/>
                <a:ea typeface="+mn-ea"/>
                <a:cs typeface="+mn-cs"/>
                <a:sym typeface="Arial"/>
              </a:rPr>
              <a:t>カード：２枚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延"/>
          <p:cNvSpPr txBox="1"/>
          <p:nvPr/>
        </p:nvSpPr>
        <p:spPr>
          <a:xfrm>
            <a:off x="3222497" y="1485900"/>
            <a:ext cx="1968501" cy="1955800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延</a:t>
            </a:r>
          </a:p>
        </p:txBody>
      </p:sp>
      <p:sp>
        <p:nvSpPr>
          <p:cNvPr id="329" name="期"/>
          <p:cNvSpPr txBox="1"/>
          <p:nvPr/>
        </p:nvSpPr>
        <p:spPr>
          <a:xfrm>
            <a:off x="7467600" y="727075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期</a:t>
            </a:r>
          </a:p>
        </p:txBody>
      </p:sp>
      <p:sp>
        <p:nvSpPr>
          <p:cNvPr id="330" name="えん"/>
          <p:cNvSpPr txBox="1"/>
          <p:nvPr/>
        </p:nvSpPr>
        <p:spPr>
          <a:xfrm>
            <a:off x="3603497" y="78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えん</a:t>
            </a:r>
          </a:p>
        </p:txBody>
      </p:sp>
      <p:sp>
        <p:nvSpPr>
          <p:cNvPr id="331" name="き"/>
          <p:cNvSpPr txBox="1"/>
          <p:nvPr/>
        </p:nvSpPr>
        <p:spPr>
          <a:xfrm>
            <a:off x="7860665" y="117475"/>
            <a:ext cx="5715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き</a:t>
            </a:r>
          </a:p>
        </p:txBody>
      </p:sp>
      <p:sp>
        <p:nvSpPr>
          <p:cNvPr id="332" name="長"/>
          <p:cNvSpPr txBox="1"/>
          <p:nvPr/>
        </p:nvSpPr>
        <p:spPr>
          <a:xfrm>
            <a:off x="7467600" y="2870200"/>
            <a:ext cx="1358900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長</a:t>
            </a:r>
          </a:p>
        </p:txBody>
      </p:sp>
      <p:sp>
        <p:nvSpPr>
          <p:cNvPr id="333" name="ちょう"/>
          <p:cNvSpPr txBox="1"/>
          <p:nvPr/>
        </p:nvSpPr>
        <p:spPr>
          <a:xfrm>
            <a:off x="7403465" y="2298700"/>
            <a:ext cx="14859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ちょう</a:t>
            </a:r>
          </a:p>
        </p:txBody>
      </p:sp>
      <p:sp>
        <p:nvSpPr>
          <p:cNvPr id="334" name="線"/>
          <p:cNvSpPr/>
          <p:nvPr/>
        </p:nvSpPr>
        <p:spPr>
          <a:xfrm>
            <a:off x="5213608" y="2459258"/>
            <a:ext cx="1255664" cy="908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35" name="線"/>
          <p:cNvSpPr/>
          <p:nvPr/>
        </p:nvSpPr>
        <p:spPr>
          <a:xfrm>
            <a:off x="6497488" y="1395958"/>
            <a:ext cx="1" cy="2135684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36" name="線"/>
          <p:cNvSpPr/>
          <p:nvPr/>
        </p:nvSpPr>
        <p:spPr>
          <a:xfrm>
            <a:off x="6502400" y="1396800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37" name="線"/>
          <p:cNvSpPr/>
          <p:nvPr/>
        </p:nvSpPr>
        <p:spPr>
          <a:xfrm>
            <a:off x="6502400" y="3539925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38" name="造"/>
          <p:cNvSpPr txBox="1"/>
          <p:nvPr/>
        </p:nvSpPr>
        <p:spPr>
          <a:xfrm>
            <a:off x="7008189" y="5857157"/>
            <a:ext cx="1968501" cy="1955801"/>
          </a:xfrm>
          <a:prstGeom prst="rect">
            <a:avLst/>
          </a:prstGeom>
          <a:solidFill>
            <a:srgbClr val="D6D5D5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/>
            </a:lvl1pPr>
          </a:lstStyle>
          <a:p>
            <a:r>
              <a:t>造</a:t>
            </a:r>
          </a:p>
        </p:txBody>
      </p:sp>
      <p:sp>
        <p:nvSpPr>
          <p:cNvPr id="339" name="ぞう"/>
          <p:cNvSpPr txBox="1"/>
          <p:nvPr/>
        </p:nvSpPr>
        <p:spPr>
          <a:xfrm>
            <a:off x="7401889" y="51816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A7A7A"/>
                </a:solidFill>
              </a:defRPr>
            </a:lvl1pPr>
          </a:lstStyle>
          <a:p>
            <a:r>
              <a:t>ぞう</a:t>
            </a:r>
          </a:p>
        </p:txBody>
      </p:sp>
      <p:sp>
        <p:nvSpPr>
          <p:cNvPr id="340" name="製"/>
          <p:cNvSpPr txBox="1"/>
          <p:nvPr/>
        </p:nvSpPr>
        <p:spPr>
          <a:xfrm>
            <a:off x="3353891" y="5041900"/>
            <a:ext cx="1358901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製</a:t>
            </a:r>
          </a:p>
        </p:txBody>
      </p:sp>
      <p:sp>
        <p:nvSpPr>
          <p:cNvPr id="341" name="せい"/>
          <p:cNvSpPr txBox="1"/>
          <p:nvPr/>
        </p:nvSpPr>
        <p:spPr>
          <a:xfrm>
            <a:off x="3518991" y="4305300"/>
            <a:ext cx="10287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せい</a:t>
            </a:r>
          </a:p>
        </p:txBody>
      </p:sp>
      <p:sp>
        <p:nvSpPr>
          <p:cNvPr id="342" name="創"/>
          <p:cNvSpPr txBox="1"/>
          <p:nvPr/>
        </p:nvSpPr>
        <p:spPr>
          <a:xfrm>
            <a:off x="3353891" y="7277100"/>
            <a:ext cx="1358901" cy="134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/>
            </a:lvl1pPr>
          </a:lstStyle>
          <a:p>
            <a:r>
              <a:t>創</a:t>
            </a:r>
          </a:p>
        </p:txBody>
      </p:sp>
      <p:sp>
        <p:nvSpPr>
          <p:cNvPr id="343" name="そう"/>
          <p:cNvSpPr txBox="1"/>
          <p:nvPr/>
        </p:nvSpPr>
        <p:spPr>
          <a:xfrm>
            <a:off x="3531691" y="6680200"/>
            <a:ext cx="10287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7A7A7A"/>
                </a:solidFill>
              </a:defRPr>
            </a:lvl1pPr>
          </a:lstStyle>
          <a:p>
            <a:r>
              <a:t>そう</a:t>
            </a:r>
          </a:p>
        </p:txBody>
      </p:sp>
      <p:sp>
        <p:nvSpPr>
          <p:cNvPr id="344" name="線"/>
          <p:cNvSpPr/>
          <p:nvPr/>
        </p:nvSpPr>
        <p:spPr>
          <a:xfrm>
            <a:off x="5660081" y="5699031"/>
            <a:ext cx="2" cy="2272055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45" name="線"/>
          <p:cNvSpPr/>
          <p:nvPr/>
        </p:nvSpPr>
        <p:spPr>
          <a:xfrm flipV="1">
            <a:off x="5676503" y="6835058"/>
            <a:ext cx="1316853" cy="2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46" name="線"/>
          <p:cNvSpPr/>
          <p:nvPr/>
        </p:nvSpPr>
        <p:spPr>
          <a:xfrm>
            <a:off x="4711700" y="5711625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47" name="線"/>
          <p:cNvSpPr/>
          <p:nvPr/>
        </p:nvSpPr>
        <p:spPr>
          <a:xfrm>
            <a:off x="4711700" y="7946825"/>
            <a:ext cx="964655" cy="6750"/>
          </a:xfrm>
          <a:prstGeom prst="line">
            <a:avLst/>
          </a:prstGeom>
          <a:ln w="158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348" name="6.…"/>
          <p:cNvSpPr txBox="1">
            <a:spLocks noGrp="1"/>
          </p:cNvSpPr>
          <p:nvPr>
            <p:ph type="body" idx="1"/>
          </p:nvPr>
        </p:nvSpPr>
        <p:spPr>
          <a:xfrm>
            <a:off x="20730" y="1320800"/>
            <a:ext cx="12742770" cy="5664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37463">
              <a:spcBef>
                <a:spcPts val="2200"/>
              </a:spcBef>
              <a:buSzTx/>
              <a:buNone/>
              <a:defRPr sz="13248"/>
            </a:pPr>
            <a:r>
              <a:t>6.</a:t>
            </a:r>
          </a:p>
          <a:p>
            <a:pPr marL="0" indent="0" defTabSz="537463">
              <a:spcBef>
                <a:spcPts val="2200"/>
              </a:spcBef>
              <a:buSzTx/>
              <a:buNone/>
              <a:defRPr sz="7912"/>
            </a:pPr>
            <a:endParaRPr/>
          </a:p>
          <a:p>
            <a:pPr marL="0" indent="0" defTabSz="537463">
              <a:spcBef>
                <a:spcPts val="2200"/>
              </a:spcBef>
              <a:buSzTx/>
              <a:buNone/>
              <a:defRPr sz="13248"/>
            </a:pPr>
            <a:r>
              <a:t>7.</a:t>
            </a:r>
          </a:p>
        </p:txBody>
      </p:sp>
      <p:sp>
        <p:nvSpPr>
          <p:cNvPr id="349" name="次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次へ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/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/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352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353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355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356" name="まい"/>
          <p:cNvSpPr txBox="1"/>
          <p:nvPr/>
        </p:nvSpPr>
        <p:spPr>
          <a:xfrm>
            <a:off x="5143153" y="1217369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357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『INTERMEDIATE KANJI BOOK』VOL.1"/>
          <p:cNvSpPr txBox="1">
            <a:spLocks noGrp="1"/>
          </p:cNvSpPr>
          <p:nvPr>
            <p:ph type="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360" name="L3 グループ練習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L3　グループ練習</a:t>
            </a:r>
          </a:p>
        </p:txBody>
      </p:sp>
      <p:sp>
        <p:nvSpPr>
          <p:cNvPr id="361" name="練習２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練習２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つくえの上に24枚のカードを並べます。</a:t>
            </a:r>
          </a:p>
        </p:txBody>
      </p:sp>
      <p:sp>
        <p:nvSpPr>
          <p:cNvPr id="364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367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365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66" name="化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化</a:t>
              </a:r>
            </a:p>
          </p:txBody>
        </p:sp>
      </p:grpSp>
      <p:grpSp>
        <p:nvGrpSpPr>
          <p:cNvPr id="370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368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69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372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373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374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375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378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37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77" name="創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創</a:t>
              </a:r>
            </a:p>
          </p:txBody>
        </p:sp>
      </p:grpSp>
      <p:grpSp>
        <p:nvGrpSpPr>
          <p:cNvPr id="381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37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80" name="更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更</a:t>
              </a:r>
            </a:p>
          </p:txBody>
        </p:sp>
      </p:grpSp>
      <p:grpSp>
        <p:nvGrpSpPr>
          <p:cNvPr id="384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382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83" name="割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割</a:t>
              </a:r>
            </a:p>
          </p:txBody>
        </p:sp>
      </p:grpSp>
      <p:grpSp>
        <p:nvGrpSpPr>
          <p:cNvPr id="387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385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86" name="応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応</a:t>
              </a:r>
            </a:p>
          </p:txBody>
        </p:sp>
      </p:grpSp>
      <p:grpSp>
        <p:nvGrpSpPr>
          <p:cNvPr id="390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388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89" name="修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修</a:t>
              </a:r>
            </a:p>
          </p:txBody>
        </p:sp>
      </p:grpSp>
      <p:grpSp>
        <p:nvGrpSpPr>
          <p:cNvPr id="393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391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92" name="養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養</a:t>
              </a:r>
            </a:p>
          </p:txBody>
        </p:sp>
      </p:grpSp>
      <p:sp>
        <p:nvSpPr>
          <p:cNvPr id="394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スタート</a:t>
            </a:r>
          </a:p>
        </p:txBody>
      </p:sp>
      <p:sp>
        <p:nvSpPr>
          <p:cNvPr id="35" name="角丸四角形吹き出し 34">
            <a:extLst>
              <a:ext uri="{FF2B5EF4-FFF2-40B4-BE49-F238E27FC236}">
                <a16:creationId xmlns:a16="http://schemas.microsoft.com/office/drawing/2014/main" id="{C1FF35D4-F52E-BC4F-89EC-BA740569A693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1. a) パスワードを変 する。"/>
          <p:cNvSpPr txBox="1"/>
          <p:nvPr/>
        </p:nvSpPr>
        <p:spPr>
          <a:xfrm>
            <a:off x="1149349" y="2708592"/>
            <a:ext cx="8569860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rPr dirty="0"/>
              <a:t>1. a) </a:t>
            </a:r>
            <a:r>
              <a:rPr dirty="0" err="1"/>
              <a:t>パスワードを</a:t>
            </a:r>
            <a:r>
              <a:rPr sz="5800" dirty="0" err="1">
                <a:solidFill>
                  <a:srgbClr val="FF2600"/>
                </a:solidFill>
              </a:rPr>
              <a:t>変</a:t>
            </a:r>
            <a:r>
              <a:rPr sz="5800" u="sng" dirty="0">
                <a:solidFill>
                  <a:srgbClr val="FF2600"/>
                </a:solidFill>
              </a:rPr>
              <a:t>　</a:t>
            </a:r>
            <a:r>
              <a:rPr dirty="0" err="1"/>
              <a:t>する</a:t>
            </a:r>
            <a:r>
              <a:rPr dirty="0"/>
              <a:t>。</a:t>
            </a:r>
          </a:p>
        </p:txBody>
      </p:sp>
      <p:sp>
        <p:nvSpPr>
          <p:cNvPr id="39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9" name="かぶ か"/>
          <p:cNvSpPr txBox="1"/>
          <p:nvPr/>
        </p:nvSpPr>
        <p:spPr>
          <a:xfrm>
            <a:off x="2775000" y="5753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かぶ か</a:t>
            </a:r>
          </a:p>
        </p:txBody>
      </p:sp>
      <p:sp>
        <p:nvSpPr>
          <p:cNvPr id="400" name="b) 気温の変 が激しい。"/>
          <p:cNvSpPr txBox="1"/>
          <p:nvPr/>
        </p:nvSpPr>
        <p:spPr>
          <a:xfrm>
            <a:off x="1885950" y="4344313"/>
            <a:ext cx="72781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気温の</a:t>
            </a:r>
            <a:r>
              <a:rPr sz="5800">
                <a:solidFill>
                  <a:srgbClr val="FF2600"/>
                </a:solidFill>
              </a:rPr>
              <a:t>変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が激しい。</a:t>
            </a:r>
          </a:p>
        </p:txBody>
      </p:sp>
      <p:sp>
        <p:nvSpPr>
          <p:cNvPr id="401" name="c) 株価が変 する。"/>
          <p:cNvSpPr txBox="1"/>
          <p:nvPr/>
        </p:nvSpPr>
        <p:spPr>
          <a:xfrm>
            <a:off x="1911350" y="6043563"/>
            <a:ext cx="6017464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株価が</a:t>
            </a:r>
            <a:r>
              <a:rPr sz="5800">
                <a:solidFill>
                  <a:srgbClr val="FF2600"/>
                </a:solidFill>
              </a:rPr>
              <a:t>変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する。</a:t>
            </a:r>
          </a:p>
        </p:txBody>
      </p:sp>
      <p:sp>
        <p:nvSpPr>
          <p:cNvPr id="402" name="はげ"/>
          <p:cNvSpPr txBox="1"/>
          <p:nvPr/>
        </p:nvSpPr>
        <p:spPr>
          <a:xfrm>
            <a:off x="6635750" y="40132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rPr dirty="0" err="1"/>
              <a:t>はげ</a:t>
            </a:r>
            <a:endParaRPr dirty="0"/>
          </a:p>
        </p:txBody>
      </p:sp>
      <p:sp>
        <p:nvSpPr>
          <p:cNvPr id="403" name="stock prices"/>
          <p:cNvSpPr txBox="1"/>
          <p:nvPr/>
        </p:nvSpPr>
        <p:spPr>
          <a:xfrm>
            <a:off x="2359710" y="6946900"/>
            <a:ext cx="196078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stock prices</a:t>
            </a:r>
          </a:p>
        </p:txBody>
      </p:sp>
      <p:sp>
        <p:nvSpPr>
          <p:cNvPr id="404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05" name="えら"/>
          <p:cNvSpPr txBox="1"/>
          <p:nvPr/>
        </p:nvSpPr>
        <p:spPr>
          <a:xfrm>
            <a:off x="6203950" y="1196975"/>
            <a:ext cx="596901" cy="349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06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rPr dirty="0" err="1"/>
              <a:t>まい</a:t>
            </a:r>
            <a:r>
              <a:rPr dirty="0"/>
              <a:t> </a:t>
            </a:r>
            <a:r>
              <a:rPr dirty="0" err="1"/>
              <a:t>えら</a:t>
            </a:r>
            <a:endParaRPr dirty="0"/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E2F213B5-2738-CD4D-9DDD-6A853C7354F6}"/>
              </a:ext>
            </a:extLst>
          </p:cNvPr>
          <p:cNvSpPr/>
          <p:nvPr/>
        </p:nvSpPr>
        <p:spPr>
          <a:xfrm>
            <a:off x="871356" y="1143208"/>
            <a:ext cx="8097451" cy="930751"/>
          </a:xfrm>
          <a:prstGeom prst="wedgeRoundRectCallout">
            <a:avLst>
              <a:gd name="adj1" fmla="val 33072"/>
              <a:gd name="adj2" fmla="val 12842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</a:t>
            </a: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4B6175-7724-7447-A23F-1A322445778B}"/>
              </a:ext>
            </a:extLst>
          </p:cNvPr>
          <p:cNvSpPr txBox="1"/>
          <p:nvPr/>
        </p:nvSpPr>
        <p:spPr>
          <a:xfrm>
            <a:off x="6103333" y="1118331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1. a) パスワードを変更する。"/>
          <p:cNvSpPr txBox="1"/>
          <p:nvPr/>
        </p:nvSpPr>
        <p:spPr>
          <a:xfrm>
            <a:off x="1149349" y="2708592"/>
            <a:ext cx="8569860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1. a) パスワードを</a:t>
            </a:r>
            <a:r>
              <a:rPr sz="5800">
                <a:solidFill>
                  <a:srgbClr val="FF2600"/>
                </a:solidFill>
              </a:rPr>
              <a:t>変</a:t>
            </a:r>
            <a:r>
              <a:rPr sz="5800" u="sng">
                <a:solidFill>
                  <a:srgbClr val="FF2600"/>
                </a:solidFill>
              </a:rPr>
              <a:t>更</a:t>
            </a:r>
            <a:r>
              <a:t>する。</a:t>
            </a:r>
          </a:p>
        </p:txBody>
      </p:sp>
      <p:sp>
        <p:nvSpPr>
          <p:cNvPr id="409" name="かぶ か"/>
          <p:cNvSpPr txBox="1"/>
          <p:nvPr/>
        </p:nvSpPr>
        <p:spPr>
          <a:xfrm>
            <a:off x="2775000" y="5753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かぶ か</a:t>
            </a:r>
          </a:p>
        </p:txBody>
      </p:sp>
      <p:sp>
        <p:nvSpPr>
          <p:cNvPr id="410" name="b) 気温の変化が激しい。"/>
          <p:cNvSpPr txBox="1"/>
          <p:nvPr/>
        </p:nvSpPr>
        <p:spPr>
          <a:xfrm>
            <a:off x="1858721" y="4376077"/>
            <a:ext cx="7278117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気温の</a:t>
            </a:r>
            <a:r>
              <a:rPr sz="5800">
                <a:solidFill>
                  <a:srgbClr val="FF2600"/>
                </a:solidFill>
              </a:rPr>
              <a:t>変</a:t>
            </a:r>
            <a:r>
              <a:rPr sz="5800" u="sng">
                <a:solidFill>
                  <a:srgbClr val="FF2600"/>
                </a:solidFill>
              </a:rPr>
              <a:t>化</a:t>
            </a:r>
            <a:r>
              <a:t>が激しい。</a:t>
            </a:r>
          </a:p>
        </p:txBody>
      </p:sp>
      <p:sp>
        <p:nvSpPr>
          <p:cNvPr id="411" name="c) 株価が変動する。"/>
          <p:cNvSpPr txBox="1"/>
          <p:nvPr/>
        </p:nvSpPr>
        <p:spPr>
          <a:xfrm>
            <a:off x="1911350" y="6043563"/>
            <a:ext cx="6017464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株価が</a:t>
            </a:r>
            <a:r>
              <a:rPr sz="5800">
                <a:solidFill>
                  <a:srgbClr val="FF2600"/>
                </a:solidFill>
              </a:rPr>
              <a:t>変</a:t>
            </a:r>
            <a:r>
              <a:rPr sz="5800" u="sng">
                <a:solidFill>
                  <a:srgbClr val="FF2600"/>
                </a:solidFill>
              </a:rPr>
              <a:t>動</a:t>
            </a:r>
            <a:r>
              <a:t>する。</a:t>
            </a:r>
          </a:p>
        </p:txBody>
      </p:sp>
      <p:sp>
        <p:nvSpPr>
          <p:cNvPr id="412" name="はげ"/>
          <p:cNvSpPr txBox="1"/>
          <p:nvPr/>
        </p:nvSpPr>
        <p:spPr>
          <a:xfrm>
            <a:off x="6572250" y="40640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はげ</a:t>
            </a:r>
          </a:p>
        </p:txBody>
      </p:sp>
      <p:sp>
        <p:nvSpPr>
          <p:cNvPr id="413" name="stock prices"/>
          <p:cNvSpPr txBox="1"/>
          <p:nvPr/>
        </p:nvSpPr>
        <p:spPr>
          <a:xfrm>
            <a:off x="2359710" y="6946900"/>
            <a:ext cx="196078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stock prices</a:t>
            </a:r>
          </a:p>
        </p:txBody>
      </p:sp>
      <p:sp>
        <p:nvSpPr>
          <p:cNvPr id="414" name="へんこう"/>
          <p:cNvSpPr txBox="1"/>
          <p:nvPr/>
        </p:nvSpPr>
        <p:spPr>
          <a:xfrm>
            <a:off x="6414770" y="23622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へんこう</a:t>
            </a:r>
          </a:p>
        </p:txBody>
      </p:sp>
      <p:sp>
        <p:nvSpPr>
          <p:cNvPr id="415" name="へんどう"/>
          <p:cNvSpPr txBox="1"/>
          <p:nvPr/>
        </p:nvSpPr>
        <p:spPr>
          <a:xfrm>
            <a:off x="4616450" y="56642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へんどう</a:t>
            </a:r>
          </a:p>
        </p:txBody>
      </p:sp>
      <p:sp>
        <p:nvSpPr>
          <p:cNvPr id="416" name="へん か"/>
          <p:cNvSpPr txBox="1"/>
          <p:nvPr/>
        </p:nvSpPr>
        <p:spPr>
          <a:xfrm>
            <a:off x="4680000" y="40005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へん か</a:t>
            </a:r>
          </a:p>
        </p:txBody>
      </p:sp>
      <p:sp>
        <p:nvSpPr>
          <p:cNvPr id="417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18" name="あと４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あと４問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2. a) 兄が試合に出るので、 援に行く。"/>
          <p:cNvSpPr txBox="1"/>
          <p:nvPr/>
        </p:nvSpPr>
        <p:spPr>
          <a:xfrm>
            <a:off x="1149349" y="2708592"/>
            <a:ext cx="1161176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2. a) 兄が試合に出るので、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t>に行く。</a:t>
            </a:r>
          </a:p>
        </p:txBody>
      </p:sp>
      <p:sp>
        <p:nvSpPr>
          <p:cNvPr id="42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3" name="がく ひ"/>
          <p:cNvSpPr txBox="1"/>
          <p:nvPr/>
        </p:nvSpPr>
        <p:spPr>
          <a:xfrm>
            <a:off x="4527600" y="5697989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がく ひ</a:t>
            </a:r>
          </a:p>
        </p:txBody>
      </p:sp>
      <p:sp>
        <p:nvSpPr>
          <p:cNvPr id="424" name="b) ご 援、ありがとうございます。"/>
          <p:cNvSpPr txBox="1"/>
          <p:nvPr/>
        </p:nvSpPr>
        <p:spPr>
          <a:xfrm>
            <a:off x="1911350" y="4278263"/>
            <a:ext cx="1026515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ご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t>、ありがとうございます。</a:t>
            </a:r>
          </a:p>
        </p:txBody>
      </p:sp>
      <p:sp>
        <p:nvSpPr>
          <p:cNvPr id="425" name="c) おじが学費を援 してくれた。"/>
          <p:cNvSpPr txBox="1"/>
          <p:nvPr/>
        </p:nvSpPr>
        <p:spPr>
          <a:xfrm>
            <a:off x="1911350" y="6001406"/>
            <a:ext cx="9601912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おじが学費を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してくれた。</a:t>
            </a:r>
          </a:p>
        </p:txBody>
      </p:sp>
      <p:sp>
        <p:nvSpPr>
          <p:cNvPr id="426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28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429" name="し あい"/>
          <p:cNvSpPr txBox="1"/>
          <p:nvPr/>
        </p:nvSpPr>
        <p:spPr>
          <a:xfrm>
            <a:off x="3968800" y="24130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1972B03B-98E8-4445-BCD2-D10E218D727E}"/>
              </a:ext>
            </a:extLst>
          </p:cNvPr>
          <p:cNvSpPr/>
          <p:nvPr/>
        </p:nvSpPr>
        <p:spPr>
          <a:xfrm>
            <a:off x="871356" y="1143208"/>
            <a:ext cx="8097451" cy="930751"/>
          </a:xfrm>
          <a:prstGeom prst="wedgeRoundRectCallout">
            <a:avLst>
              <a:gd name="adj1" fmla="val 47728"/>
              <a:gd name="adj2" fmla="val 122157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</a:t>
            </a: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2B3AB1B-6C5C-6F49-8B3B-10E47B5ED8A4}"/>
              </a:ext>
            </a:extLst>
          </p:cNvPr>
          <p:cNvSpPr txBox="1"/>
          <p:nvPr/>
        </p:nvSpPr>
        <p:spPr>
          <a:xfrm>
            <a:off x="6103333" y="1118331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2. a) 兄が試合に出るので、応援に行く。"/>
          <p:cNvSpPr txBox="1"/>
          <p:nvPr/>
        </p:nvSpPr>
        <p:spPr>
          <a:xfrm>
            <a:off x="1149349" y="2708592"/>
            <a:ext cx="1161176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2. a) 兄が試合に出るので、</a:t>
            </a:r>
            <a:r>
              <a:rPr sz="5800" u="sng">
                <a:solidFill>
                  <a:srgbClr val="FF2600"/>
                </a:solidFill>
              </a:rPr>
              <a:t>応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t>に行く。</a:t>
            </a:r>
          </a:p>
        </p:txBody>
      </p:sp>
      <p:sp>
        <p:nvSpPr>
          <p:cNvPr id="432" name="がく ひ"/>
          <p:cNvSpPr txBox="1"/>
          <p:nvPr/>
        </p:nvSpPr>
        <p:spPr>
          <a:xfrm>
            <a:off x="4540300" y="5685289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がく ひ</a:t>
            </a:r>
          </a:p>
        </p:txBody>
      </p:sp>
      <p:sp>
        <p:nvSpPr>
          <p:cNvPr id="433" name="b) ご支援、ありがとうございます。"/>
          <p:cNvSpPr txBox="1"/>
          <p:nvPr/>
        </p:nvSpPr>
        <p:spPr>
          <a:xfrm>
            <a:off x="1911350" y="4278263"/>
            <a:ext cx="1026515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ご</a:t>
            </a:r>
            <a:r>
              <a:rPr sz="5800" u="sng">
                <a:solidFill>
                  <a:srgbClr val="FF2600"/>
                </a:solidFill>
              </a:rPr>
              <a:t>支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t>、ありがとうございます。</a:t>
            </a:r>
          </a:p>
        </p:txBody>
      </p:sp>
      <p:sp>
        <p:nvSpPr>
          <p:cNvPr id="434" name="c) おじが学費を援助してくれた。"/>
          <p:cNvSpPr txBox="1"/>
          <p:nvPr/>
        </p:nvSpPr>
        <p:spPr>
          <a:xfrm>
            <a:off x="1911350" y="6001406"/>
            <a:ext cx="9601912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おじが学費を</a:t>
            </a:r>
            <a:r>
              <a:rPr sz="5800">
                <a:solidFill>
                  <a:srgbClr val="FF2600"/>
                </a:solidFill>
              </a:rPr>
              <a:t>援</a:t>
            </a:r>
            <a:r>
              <a:rPr sz="5800" u="sng">
                <a:solidFill>
                  <a:srgbClr val="FF2600"/>
                </a:solidFill>
              </a:rPr>
              <a:t>助</a:t>
            </a:r>
            <a:r>
              <a:t>してくれた。</a:t>
            </a:r>
          </a:p>
        </p:txBody>
      </p:sp>
      <p:sp>
        <p:nvSpPr>
          <p:cNvPr id="435" name="し あい"/>
          <p:cNvSpPr txBox="1"/>
          <p:nvPr/>
        </p:nvSpPr>
        <p:spPr>
          <a:xfrm>
            <a:off x="3968800" y="24130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436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37" name="おうえん"/>
          <p:cNvSpPr txBox="1"/>
          <p:nvPr/>
        </p:nvSpPr>
        <p:spPr>
          <a:xfrm>
            <a:off x="8883650" y="22860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おうえん</a:t>
            </a:r>
          </a:p>
        </p:txBody>
      </p:sp>
      <p:sp>
        <p:nvSpPr>
          <p:cNvPr id="438" name="し えん"/>
          <p:cNvSpPr txBox="1"/>
          <p:nvPr/>
        </p:nvSpPr>
        <p:spPr>
          <a:xfrm>
            <a:off x="3638600" y="38862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えん</a:t>
            </a:r>
          </a:p>
        </p:txBody>
      </p:sp>
      <p:sp>
        <p:nvSpPr>
          <p:cNvPr id="439" name="えんじょ"/>
          <p:cNvSpPr txBox="1"/>
          <p:nvPr/>
        </p:nvSpPr>
        <p:spPr>
          <a:xfrm>
            <a:off x="6496050" y="5596389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えんじょ</a:t>
            </a:r>
          </a:p>
        </p:txBody>
      </p:sp>
      <p:sp>
        <p:nvSpPr>
          <p:cNvPr id="440" name="あと３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3. a) 分 で支払う。"/>
          <p:cNvSpPr txBox="1"/>
          <p:nvPr/>
        </p:nvSpPr>
        <p:spPr>
          <a:xfrm>
            <a:off x="1149349" y="2708592"/>
            <a:ext cx="615584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3. a) 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で支払う。</a:t>
            </a:r>
          </a:p>
        </p:txBody>
      </p:sp>
      <p:sp>
        <p:nvSpPr>
          <p:cNvPr id="44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45" name="ふう ふ"/>
          <p:cNvSpPr txBox="1"/>
          <p:nvPr/>
        </p:nvSpPr>
        <p:spPr>
          <a:xfrm>
            <a:off x="2704896" y="5682059"/>
            <a:ext cx="111800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ふう ふ</a:t>
            </a:r>
          </a:p>
        </p:txBody>
      </p:sp>
      <p:sp>
        <p:nvSpPr>
          <p:cNvPr id="446" name="b) 大雪で道路が分 された。"/>
          <p:cNvSpPr txBox="1"/>
          <p:nvPr/>
        </p:nvSpPr>
        <p:spPr>
          <a:xfrm>
            <a:off x="1911350" y="4278263"/>
            <a:ext cx="84973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大雪で道路が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された。</a:t>
            </a:r>
          </a:p>
        </p:txBody>
      </p:sp>
      <p:sp>
        <p:nvSpPr>
          <p:cNvPr id="447" name="c) 夫婦で家事を分 する。"/>
          <p:cNvSpPr txBox="1"/>
          <p:nvPr/>
        </p:nvSpPr>
        <p:spPr>
          <a:xfrm>
            <a:off x="1911350" y="6001406"/>
            <a:ext cx="7846264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夫婦で家事を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する。</a:t>
            </a:r>
          </a:p>
        </p:txBody>
      </p:sp>
      <p:sp>
        <p:nvSpPr>
          <p:cNvPr id="448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50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451" name="し はら"/>
          <p:cNvSpPr txBox="1"/>
          <p:nvPr/>
        </p:nvSpPr>
        <p:spPr>
          <a:xfrm>
            <a:off x="4908600" y="24384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はら</a:t>
            </a:r>
          </a:p>
        </p:txBody>
      </p:sp>
      <p:sp>
        <p:nvSpPr>
          <p:cNvPr id="452" name="どう ろ"/>
          <p:cNvSpPr txBox="1"/>
          <p:nvPr/>
        </p:nvSpPr>
        <p:spPr>
          <a:xfrm>
            <a:off x="4679627" y="3975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どう ろ</a:t>
            </a:r>
          </a:p>
        </p:txBody>
      </p:sp>
      <p:sp>
        <p:nvSpPr>
          <p:cNvPr id="453" name="おおゆき"/>
          <p:cNvSpPr txBox="1"/>
          <p:nvPr/>
        </p:nvSpPr>
        <p:spPr>
          <a:xfrm>
            <a:off x="2711077" y="39751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おおゆき</a:t>
            </a:r>
          </a:p>
        </p:txBody>
      </p:sp>
      <p:sp>
        <p:nvSpPr>
          <p:cNvPr id="454" name="か じ"/>
          <p:cNvSpPr txBox="1"/>
          <p:nvPr/>
        </p:nvSpPr>
        <p:spPr>
          <a:xfrm>
            <a:off x="4705400" y="56820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か じ</a:t>
            </a:r>
          </a:p>
        </p:txBody>
      </p:sp>
      <p:sp>
        <p:nvSpPr>
          <p:cNvPr id="15" name="角丸四角形吹き出し 14">
            <a:extLst>
              <a:ext uri="{FF2B5EF4-FFF2-40B4-BE49-F238E27FC236}">
                <a16:creationId xmlns:a16="http://schemas.microsoft.com/office/drawing/2014/main" id="{7B09A9FD-877F-F24C-AEBF-E9F6B470B3D9}"/>
              </a:ext>
            </a:extLst>
          </p:cNvPr>
          <p:cNvSpPr/>
          <p:nvPr/>
        </p:nvSpPr>
        <p:spPr>
          <a:xfrm>
            <a:off x="871356" y="1143208"/>
            <a:ext cx="8097451" cy="930751"/>
          </a:xfrm>
          <a:prstGeom prst="wedgeRoundRectCallout">
            <a:avLst>
              <a:gd name="adj1" fmla="val -11858"/>
              <a:gd name="adj2" fmla="val 124247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</a:t>
            </a: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5E3513-44EB-9A40-9959-6C017AAA29A7}"/>
              </a:ext>
            </a:extLst>
          </p:cNvPr>
          <p:cNvSpPr txBox="1"/>
          <p:nvPr/>
        </p:nvSpPr>
        <p:spPr>
          <a:xfrm>
            <a:off x="6103333" y="1118331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3. a) 分割で支払う。"/>
          <p:cNvSpPr txBox="1"/>
          <p:nvPr/>
        </p:nvSpPr>
        <p:spPr>
          <a:xfrm>
            <a:off x="1149349" y="2708592"/>
            <a:ext cx="615584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3. a) 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割</a:t>
            </a:r>
            <a:r>
              <a:t>で支払う。</a:t>
            </a:r>
          </a:p>
        </p:txBody>
      </p:sp>
      <p:sp>
        <p:nvSpPr>
          <p:cNvPr id="457" name="ふう ふ"/>
          <p:cNvSpPr txBox="1"/>
          <p:nvPr/>
        </p:nvSpPr>
        <p:spPr>
          <a:xfrm>
            <a:off x="2704896" y="5682059"/>
            <a:ext cx="111800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ふう ふ</a:t>
            </a:r>
          </a:p>
        </p:txBody>
      </p:sp>
      <p:sp>
        <p:nvSpPr>
          <p:cNvPr id="458" name="b) 大雪で道路が分断された。"/>
          <p:cNvSpPr txBox="1"/>
          <p:nvPr/>
        </p:nvSpPr>
        <p:spPr>
          <a:xfrm>
            <a:off x="1911350" y="4278263"/>
            <a:ext cx="84973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大雪で道路が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断</a:t>
            </a:r>
            <a:r>
              <a:t>された。</a:t>
            </a:r>
          </a:p>
        </p:txBody>
      </p:sp>
      <p:sp>
        <p:nvSpPr>
          <p:cNvPr id="459" name="c) 夫婦で家事を分担する。"/>
          <p:cNvSpPr txBox="1"/>
          <p:nvPr/>
        </p:nvSpPr>
        <p:spPr>
          <a:xfrm>
            <a:off x="1911350" y="6001406"/>
            <a:ext cx="7846264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夫婦で家事を</a:t>
            </a:r>
            <a:r>
              <a:rPr sz="5800">
                <a:solidFill>
                  <a:srgbClr val="FF2600"/>
                </a:solidFill>
              </a:rPr>
              <a:t>分</a:t>
            </a:r>
            <a:r>
              <a:rPr sz="5800" u="sng">
                <a:solidFill>
                  <a:srgbClr val="FF2600"/>
                </a:solidFill>
              </a:rPr>
              <a:t>担</a:t>
            </a:r>
            <a:r>
              <a:t>する。</a:t>
            </a:r>
          </a:p>
        </p:txBody>
      </p:sp>
      <p:sp>
        <p:nvSpPr>
          <p:cNvPr id="460" name="し はら"/>
          <p:cNvSpPr txBox="1"/>
          <p:nvPr/>
        </p:nvSpPr>
        <p:spPr>
          <a:xfrm>
            <a:off x="4908600" y="24384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はら</a:t>
            </a:r>
          </a:p>
        </p:txBody>
      </p:sp>
      <p:sp>
        <p:nvSpPr>
          <p:cNvPr id="461" name="どう ろ"/>
          <p:cNvSpPr txBox="1"/>
          <p:nvPr/>
        </p:nvSpPr>
        <p:spPr>
          <a:xfrm>
            <a:off x="4679627" y="3975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どう ろ</a:t>
            </a:r>
          </a:p>
        </p:txBody>
      </p:sp>
      <p:sp>
        <p:nvSpPr>
          <p:cNvPr id="462" name="おおゆき"/>
          <p:cNvSpPr txBox="1"/>
          <p:nvPr/>
        </p:nvSpPr>
        <p:spPr>
          <a:xfrm>
            <a:off x="2711077" y="39751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おおゆき</a:t>
            </a:r>
          </a:p>
        </p:txBody>
      </p:sp>
      <p:sp>
        <p:nvSpPr>
          <p:cNvPr id="463" name="か じ"/>
          <p:cNvSpPr txBox="1"/>
          <p:nvPr/>
        </p:nvSpPr>
        <p:spPr>
          <a:xfrm>
            <a:off x="4705400" y="56820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か じ</a:t>
            </a:r>
          </a:p>
        </p:txBody>
      </p:sp>
      <p:sp>
        <p:nvSpPr>
          <p:cNvPr id="464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65" name="ぶんかつ"/>
          <p:cNvSpPr txBox="1"/>
          <p:nvPr/>
        </p:nvSpPr>
        <p:spPr>
          <a:xfrm>
            <a:off x="2799977" y="226814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ぶんかつ</a:t>
            </a:r>
          </a:p>
        </p:txBody>
      </p:sp>
      <p:sp>
        <p:nvSpPr>
          <p:cNvPr id="466" name="ぶんだん"/>
          <p:cNvSpPr txBox="1"/>
          <p:nvPr/>
        </p:nvSpPr>
        <p:spPr>
          <a:xfrm>
            <a:off x="6444877" y="38735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ぶんだん</a:t>
            </a:r>
          </a:p>
        </p:txBody>
      </p:sp>
      <p:sp>
        <p:nvSpPr>
          <p:cNvPr id="467" name="ぶんたん"/>
          <p:cNvSpPr txBox="1"/>
          <p:nvPr/>
        </p:nvSpPr>
        <p:spPr>
          <a:xfrm>
            <a:off x="6444877" y="55880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ぶんたん</a:t>
            </a:r>
          </a:p>
        </p:txBody>
      </p:sp>
      <p:sp>
        <p:nvSpPr>
          <p:cNvPr id="468" name="あと２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4. a) 来年法律が 正される。"/>
          <p:cNvSpPr txBox="1"/>
          <p:nvPr/>
        </p:nvSpPr>
        <p:spPr>
          <a:xfrm>
            <a:off x="1149349" y="2708592"/>
            <a:ext cx="8596682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4. a) 来年法律が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rPr sz="5800">
                <a:solidFill>
                  <a:srgbClr val="FF2600"/>
                </a:solidFill>
              </a:rPr>
              <a:t>正</a:t>
            </a:r>
            <a:r>
              <a:t>される。</a:t>
            </a:r>
          </a:p>
        </p:txBody>
      </p:sp>
      <p:sp>
        <p:nvSpPr>
          <p:cNvPr id="47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3" name="ま ちが"/>
          <p:cNvSpPr txBox="1"/>
          <p:nvPr/>
        </p:nvSpPr>
        <p:spPr>
          <a:xfrm>
            <a:off x="2825800" y="5707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 ちが</a:t>
            </a:r>
          </a:p>
        </p:txBody>
      </p:sp>
      <p:sp>
        <p:nvSpPr>
          <p:cNvPr id="474" name="b) ＰＣで写真を 正する。"/>
          <p:cNvSpPr txBox="1"/>
          <p:nvPr/>
        </p:nvSpPr>
        <p:spPr>
          <a:xfrm>
            <a:off x="1911350" y="4278263"/>
            <a:ext cx="78877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ＰＣで写真を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rPr sz="5800">
                <a:solidFill>
                  <a:srgbClr val="FF2600"/>
                </a:solidFill>
              </a:rPr>
              <a:t>正</a:t>
            </a:r>
            <a:r>
              <a:t>する。</a:t>
            </a:r>
          </a:p>
        </p:txBody>
      </p:sp>
      <p:sp>
        <p:nvSpPr>
          <p:cNvPr id="475" name="c) 間違いを 正する。"/>
          <p:cNvSpPr txBox="1"/>
          <p:nvPr/>
        </p:nvSpPr>
        <p:spPr>
          <a:xfrm>
            <a:off x="1911350" y="6001406"/>
            <a:ext cx="6627064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間違いを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rPr sz="5800">
                <a:solidFill>
                  <a:srgbClr val="FF2600"/>
                </a:solidFill>
              </a:rPr>
              <a:t>正</a:t>
            </a:r>
            <a:r>
              <a:t>する。</a:t>
            </a:r>
          </a:p>
        </p:txBody>
      </p:sp>
      <p:sp>
        <p:nvSpPr>
          <p:cNvPr id="476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78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479" name="ほうりつ"/>
          <p:cNvSpPr txBox="1"/>
          <p:nvPr/>
        </p:nvSpPr>
        <p:spPr>
          <a:xfrm>
            <a:off x="3892550" y="24384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ほうりつ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0B220FAB-16E8-454A-8852-07EF4E67412B}"/>
              </a:ext>
            </a:extLst>
          </p:cNvPr>
          <p:cNvSpPr/>
          <p:nvPr/>
        </p:nvSpPr>
        <p:spPr>
          <a:xfrm>
            <a:off x="871356" y="1143208"/>
            <a:ext cx="8097451" cy="930751"/>
          </a:xfrm>
          <a:prstGeom prst="wedgeRoundRectCallout">
            <a:avLst>
              <a:gd name="adj1" fmla="val 15292"/>
              <a:gd name="adj2" fmla="val 120067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</a:t>
            </a: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E4485C-78CD-6C47-9E48-09698650D223}"/>
              </a:ext>
            </a:extLst>
          </p:cNvPr>
          <p:cNvSpPr txBox="1"/>
          <p:nvPr/>
        </p:nvSpPr>
        <p:spPr>
          <a:xfrm>
            <a:off x="6103333" y="1118331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4. a) 来年法律が改正される。"/>
          <p:cNvSpPr txBox="1"/>
          <p:nvPr/>
        </p:nvSpPr>
        <p:spPr>
          <a:xfrm>
            <a:off x="1149349" y="2708592"/>
            <a:ext cx="8596682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4. a) 来年法律が</a:t>
            </a:r>
            <a:r>
              <a:rPr sz="5800" u="sng">
                <a:solidFill>
                  <a:srgbClr val="FF2600"/>
                </a:solidFill>
              </a:rPr>
              <a:t>改</a:t>
            </a:r>
            <a:r>
              <a:rPr sz="5800">
                <a:solidFill>
                  <a:srgbClr val="FF2600"/>
                </a:solidFill>
              </a:rPr>
              <a:t>正</a:t>
            </a:r>
            <a:r>
              <a:t>される。</a:t>
            </a:r>
          </a:p>
        </p:txBody>
      </p:sp>
      <p:sp>
        <p:nvSpPr>
          <p:cNvPr id="482" name="b) ＰＣで写真を修正する。"/>
          <p:cNvSpPr txBox="1"/>
          <p:nvPr/>
        </p:nvSpPr>
        <p:spPr>
          <a:xfrm>
            <a:off x="1911350" y="4278263"/>
            <a:ext cx="78877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ＰＣで写真を</a:t>
            </a:r>
            <a:r>
              <a:rPr sz="5800" u="sng">
                <a:solidFill>
                  <a:srgbClr val="FF2600"/>
                </a:solidFill>
              </a:rPr>
              <a:t>修</a:t>
            </a:r>
            <a:r>
              <a:rPr sz="5800">
                <a:solidFill>
                  <a:srgbClr val="FF2600"/>
                </a:solidFill>
              </a:rPr>
              <a:t>正</a:t>
            </a:r>
            <a:r>
              <a:t>する。</a:t>
            </a:r>
          </a:p>
        </p:txBody>
      </p:sp>
      <p:sp>
        <p:nvSpPr>
          <p:cNvPr id="483" name="c) 間違いを訂正 (修正)する。"/>
          <p:cNvSpPr txBox="1"/>
          <p:nvPr/>
        </p:nvSpPr>
        <p:spPr>
          <a:xfrm>
            <a:off x="1911350" y="6001406"/>
            <a:ext cx="8870011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c) 間違いを</a:t>
            </a:r>
            <a:r>
              <a:rPr sz="5800" u="sng">
                <a:solidFill>
                  <a:srgbClr val="FF2600"/>
                </a:solidFill>
              </a:rPr>
              <a:t>訂</a:t>
            </a:r>
            <a:r>
              <a:rPr sz="5800">
                <a:solidFill>
                  <a:srgbClr val="FF2600"/>
                </a:solidFill>
              </a:rPr>
              <a:t>正 (</a:t>
            </a:r>
            <a:r>
              <a:rPr sz="5800" u="sng">
                <a:solidFill>
                  <a:srgbClr val="FF2600"/>
                </a:solidFill>
              </a:rPr>
              <a:t>修</a:t>
            </a:r>
            <a:r>
              <a:rPr sz="5800">
                <a:solidFill>
                  <a:srgbClr val="FF2600"/>
                </a:solidFill>
              </a:rPr>
              <a:t>正)</a:t>
            </a:r>
            <a:r>
              <a:t>する。</a:t>
            </a:r>
          </a:p>
        </p:txBody>
      </p:sp>
      <p:sp>
        <p:nvSpPr>
          <p:cNvPr id="484" name="ほうりつ"/>
          <p:cNvSpPr txBox="1"/>
          <p:nvPr/>
        </p:nvSpPr>
        <p:spPr>
          <a:xfrm>
            <a:off x="3892550" y="24384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ほうりつ</a:t>
            </a:r>
          </a:p>
        </p:txBody>
      </p:sp>
      <p:sp>
        <p:nvSpPr>
          <p:cNvPr id="485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6" name="あと１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あと１問</a:t>
            </a:r>
          </a:p>
        </p:txBody>
      </p:sp>
      <p:sp>
        <p:nvSpPr>
          <p:cNvPr id="487" name="かいせい"/>
          <p:cNvSpPr txBox="1"/>
          <p:nvPr/>
        </p:nvSpPr>
        <p:spPr>
          <a:xfrm>
            <a:off x="5835650" y="231894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かいせい</a:t>
            </a:r>
          </a:p>
        </p:txBody>
      </p:sp>
      <p:sp>
        <p:nvSpPr>
          <p:cNvPr id="488" name="しゅうせい"/>
          <p:cNvSpPr txBox="1"/>
          <p:nvPr/>
        </p:nvSpPr>
        <p:spPr>
          <a:xfrm>
            <a:off x="6242050" y="3931840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しゅうせい</a:t>
            </a:r>
          </a:p>
        </p:txBody>
      </p:sp>
      <p:sp>
        <p:nvSpPr>
          <p:cNvPr id="489" name="ていせい"/>
          <p:cNvSpPr txBox="1"/>
          <p:nvPr/>
        </p:nvSpPr>
        <p:spPr>
          <a:xfrm>
            <a:off x="5188458" y="5682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ていせい</a:t>
            </a:r>
          </a:p>
        </p:txBody>
      </p:sp>
      <p:sp>
        <p:nvSpPr>
          <p:cNvPr id="490" name="ま ちが"/>
          <p:cNvSpPr txBox="1"/>
          <p:nvPr/>
        </p:nvSpPr>
        <p:spPr>
          <a:xfrm>
            <a:off x="2825800" y="5707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 ちが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5. a) 台風で会議は延 になった。"/>
          <p:cNvSpPr txBox="1"/>
          <p:nvPr/>
        </p:nvSpPr>
        <p:spPr>
          <a:xfrm>
            <a:off x="1149349" y="2708592"/>
            <a:ext cx="981344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5. a) 台風で会議は</a:t>
            </a:r>
            <a:r>
              <a:rPr sz="5800">
                <a:solidFill>
                  <a:srgbClr val="FF2600"/>
                </a:solidFill>
              </a:rPr>
              <a:t>延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になった。</a:t>
            </a:r>
          </a:p>
        </p:txBody>
      </p:sp>
      <p:sp>
        <p:nvSpPr>
          <p:cNvPr id="49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4" name="b) 試合時間を延 する。"/>
          <p:cNvSpPr txBox="1"/>
          <p:nvPr/>
        </p:nvSpPr>
        <p:spPr>
          <a:xfrm>
            <a:off x="1911350" y="4278263"/>
            <a:ext cx="72781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試合時間を</a:t>
            </a:r>
            <a:r>
              <a:rPr sz="5800">
                <a:solidFill>
                  <a:srgbClr val="FF2600"/>
                </a:solidFill>
              </a:rPr>
              <a:t>延</a:t>
            </a:r>
            <a:r>
              <a:rPr sz="5800" u="sng">
                <a:solidFill>
                  <a:srgbClr val="FF2600"/>
                </a:solidFill>
              </a:rPr>
              <a:t>　</a:t>
            </a:r>
            <a:r>
              <a:t>する。</a:t>
            </a:r>
          </a:p>
        </p:txBody>
      </p:sp>
      <p:sp>
        <p:nvSpPr>
          <p:cNvPr id="495" name="２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</a:defRPr>
            </a:lvl1pPr>
          </a:lstStyle>
          <a:p>
            <a:r>
              <a:t>２枚選んだら</a:t>
            </a:r>
          </a:p>
        </p:txBody>
      </p:sp>
      <p:sp>
        <p:nvSpPr>
          <p:cNvPr id="496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497" name="たいふう"/>
          <p:cNvSpPr txBox="1"/>
          <p:nvPr/>
        </p:nvSpPr>
        <p:spPr>
          <a:xfrm>
            <a:off x="2717173" y="2425700"/>
            <a:ext cx="132130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たいふう</a:t>
            </a:r>
          </a:p>
        </p:txBody>
      </p:sp>
      <p:sp>
        <p:nvSpPr>
          <p:cNvPr id="498" name="し あい"/>
          <p:cNvSpPr txBox="1"/>
          <p:nvPr/>
        </p:nvSpPr>
        <p:spPr>
          <a:xfrm>
            <a:off x="2812727" y="3975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5E605955-DF66-4548-8C2E-FA4383521333}"/>
              </a:ext>
            </a:extLst>
          </p:cNvPr>
          <p:cNvSpPr/>
          <p:nvPr/>
        </p:nvSpPr>
        <p:spPr>
          <a:xfrm>
            <a:off x="871356" y="1143208"/>
            <a:ext cx="8097451" cy="930751"/>
          </a:xfrm>
          <a:prstGeom prst="wedgeRoundRectCallout">
            <a:avLst>
              <a:gd name="adj1" fmla="val 33072"/>
              <a:gd name="adj2" fmla="val 12842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</a:t>
            </a: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78426C-F012-C641-9A4D-F746DA86154E}"/>
              </a:ext>
            </a:extLst>
          </p:cNvPr>
          <p:cNvSpPr txBox="1"/>
          <p:nvPr/>
        </p:nvSpPr>
        <p:spPr>
          <a:xfrm>
            <a:off x="6103333" y="1118331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5. a) 台風で会議は延期になった。"/>
          <p:cNvSpPr txBox="1"/>
          <p:nvPr/>
        </p:nvSpPr>
        <p:spPr>
          <a:xfrm>
            <a:off x="1149349" y="2708592"/>
            <a:ext cx="9813444" cy="856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5. a) 台風で会議は</a:t>
            </a:r>
            <a:r>
              <a:rPr sz="5800">
                <a:solidFill>
                  <a:srgbClr val="FF2600"/>
                </a:solidFill>
              </a:rPr>
              <a:t>延</a:t>
            </a:r>
            <a:r>
              <a:rPr sz="5800" u="sng">
                <a:solidFill>
                  <a:srgbClr val="FF2600"/>
                </a:solidFill>
              </a:rPr>
              <a:t>期</a:t>
            </a:r>
            <a:r>
              <a:t>になった。</a:t>
            </a:r>
          </a:p>
        </p:txBody>
      </p:sp>
      <p:sp>
        <p:nvSpPr>
          <p:cNvPr id="503" name="b) 試合時間を延長する。"/>
          <p:cNvSpPr txBox="1"/>
          <p:nvPr/>
        </p:nvSpPr>
        <p:spPr>
          <a:xfrm>
            <a:off x="1911350" y="4278263"/>
            <a:ext cx="7278116" cy="85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r>
              <a:t>b) 試合時間を</a:t>
            </a:r>
            <a:r>
              <a:rPr sz="5800">
                <a:solidFill>
                  <a:srgbClr val="FF2600"/>
                </a:solidFill>
              </a:rPr>
              <a:t>延</a:t>
            </a:r>
            <a:r>
              <a:rPr sz="5800" u="sng">
                <a:solidFill>
                  <a:srgbClr val="FF2600"/>
                </a:solidFill>
              </a:rPr>
              <a:t>長</a:t>
            </a:r>
            <a:r>
              <a:t>する。</a:t>
            </a:r>
          </a:p>
        </p:txBody>
      </p:sp>
      <p:sp>
        <p:nvSpPr>
          <p:cNvPr id="504" name="たいふう"/>
          <p:cNvSpPr txBox="1"/>
          <p:nvPr/>
        </p:nvSpPr>
        <p:spPr>
          <a:xfrm>
            <a:off x="2717173" y="2425700"/>
            <a:ext cx="132130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たいふう</a:t>
            </a:r>
          </a:p>
        </p:txBody>
      </p:sp>
      <p:sp>
        <p:nvSpPr>
          <p:cNvPr id="505" name="し あい"/>
          <p:cNvSpPr txBox="1"/>
          <p:nvPr/>
        </p:nvSpPr>
        <p:spPr>
          <a:xfrm>
            <a:off x="2812727" y="39751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E5E5E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506" name="次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　次へ</a:t>
            </a:r>
          </a:p>
        </p:txBody>
      </p:sp>
      <p:sp>
        <p:nvSpPr>
          <p:cNvPr id="507" name="えん き"/>
          <p:cNvSpPr txBox="1"/>
          <p:nvPr/>
        </p:nvSpPr>
        <p:spPr>
          <a:xfrm>
            <a:off x="6483027" y="2306240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えん き</a:t>
            </a:r>
          </a:p>
        </p:txBody>
      </p:sp>
      <p:sp>
        <p:nvSpPr>
          <p:cNvPr id="508" name="えんちょう"/>
          <p:cNvSpPr txBox="1"/>
          <p:nvPr/>
        </p:nvSpPr>
        <p:spPr>
          <a:xfrm>
            <a:off x="5797177" y="3855640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えんちょう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/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/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11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12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14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515" name="まい"/>
          <p:cNvSpPr txBox="1"/>
          <p:nvPr/>
        </p:nvSpPr>
        <p:spPr>
          <a:xfrm>
            <a:off x="5129398" y="1197040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516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553</Words>
  <Application>Microsoft Macintosh PowerPoint</Application>
  <PresentationFormat>ユーザー設定</PresentationFormat>
  <Paragraphs>288</Paragraphs>
  <Slides>28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4" baseType="lpstr">
      <vt:lpstr>Hiragino Kaku Gothic ProN W3</vt:lpstr>
      <vt:lpstr>ヒラギノ角ゴ Pro W3</vt:lpstr>
      <vt:lpstr>ヒラギノ角ゴ ProN W3</vt:lpstr>
      <vt:lpstr>Arial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3</cp:revision>
  <dcterms:modified xsi:type="dcterms:W3CDTF">2019-03-01T07:37:52Z</dcterms:modified>
</cp:coreProperties>
</file>