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82"/>
  </p:normalViewPr>
  <p:slideViewPr>
    <p:cSldViewPr snapToGrid="0" snapToObjects="1">
      <p:cViewPr varScale="1">
        <p:scale>
          <a:sx n="96" d="100"/>
          <a:sy n="96" d="100"/>
        </p:scale>
        <p:origin x="176" y="8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6" name="Shape 12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タイトル&amp;サブタイトル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タイトルテキスト"/>
          <p:cNvSpPr txBox="1"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タイトルテキスト</a:t>
            </a:r>
          </a:p>
        </p:txBody>
      </p:sp>
      <p:sp>
        <p:nvSpPr>
          <p:cNvPr id="12" name="本文レベル1…"/>
          <p:cNvSpPr txBox="1">
            <a:spLocks noGrp="1"/>
          </p:cNvSpPr>
          <p:nvPr>
            <p:ph type="body" sz="quarter" idx="1"/>
          </p:nvPr>
        </p:nvSpPr>
        <p:spPr>
          <a:xfrm>
            <a:off x="1270000" y="50419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13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画像（横長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イメージ"/>
          <p:cNvSpPr>
            <a:spLocks noGrp="1"/>
          </p:cNvSpPr>
          <p:nvPr>
            <p:ph type="pic" idx="13"/>
          </p:nvPr>
        </p:nvSpPr>
        <p:spPr>
          <a:xfrm>
            <a:off x="1625600" y="673100"/>
            <a:ext cx="9753600" cy="5905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タイトルテキスト"/>
          <p:cNvSpPr txBox="1"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タイトルテキスト</a:t>
            </a:r>
          </a:p>
        </p:txBody>
      </p:sp>
      <p:sp>
        <p:nvSpPr>
          <p:cNvPr id="22" name="本文レベル1…"/>
          <p:cNvSpPr txBox="1">
            <a:spLocks noGrp="1"/>
          </p:cNvSpPr>
          <p:nvPr>
            <p:ph type="body" sz="quarter" idx="1"/>
          </p:nvPr>
        </p:nvSpPr>
        <p:spPr>
          <a:xfrm>
            <a:off x="1270000" y="81534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23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（中央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タイトルテキスト"/>
          <p:cNvSpPr txBox="1"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31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画像（縦長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イメージ"/>
          <p:cNvSpPr>
            <a:spLocks noGrp="1"/>
          </p:cNvSpPr>
          <p:nvPr>
            <p:ph type="pic" sz="half" idx="13"/>
          </p:nvPr>
        </p:nvSpPr>
        <p:spPr>
          <a:xfrm>
            <a:off x="6718300" y="635000"/>
            <a:ext cx="5334000" cy="8216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タイトルテキスト"/>
          <p:cNvSpPr txBox="1"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タイトルテキスト</a:t>
            </a:r>
          </a:p>
        </p:txBody>
      </p:sp>
      <p:sp>
        <p:nvSpPr>
          <p:cNvPr id="40" name="本文レベル1…"/>
          <p:cNvSpPr txBox="1">
            <a:spLocks noGrp="1"/>
          </p:cNvSpPr>
          <p:nvPr>
            <p:ph type="body" sz="quarter" idx="1"/>
          </p:nvPr>
        </p:nvSpPr>
        <p:spPr>
          <a:xfrm>
            <a:off x="952500" y="47244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41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（上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タイトルテキスト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49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&amp;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タイトルテキスト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57" name="本文レベル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58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、箇条書き、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イメージ"/>
          <p:cNvSpPr>
            <a:spLocks noGrp="1"/>
          </p:cNvSpPr>
          <p:nvPr>
            <p:ph type="pic" sz="half" idx="13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タイトルテキスト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67" name="本文レベル1…"/>
          <p:cNvSpPr txBox="1">
            <a:spLocks noGrp="1"/>
          </p:cNvSpPr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68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6308360" y="9296400"/>
            <a:ext cx="381306" cy="3048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本文レベル1…"/>
          <p:cNvSpPr txBox="1"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76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画像（3点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イメージ"/>
          <p:cNvSpPr>
            <a:spLocks noGrp="1"/>
          </p:cNvSpPr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イメージ"/>
          <p:cNvSpPr>
            <a:spLocks noGrp="1"/>
          </p:cNvSpPr>
          <p:nvPr>
            <p:ph type="pic" sz="quarter" idx="14"/>
          </p:nvPr>
        </p:nvSpPr>
        <p:spPr>
          <a:xfrm>
            <a:off x="6718300" y="8890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イメージ"/>
          <p:cNvSpPr>
            <a:spLocks noGrp="1"/>
          </p:cNvSpPr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引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572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/>
            </a:lvl1pPr>
          </a:lstStyle>
          <a:p>
            <a:r>
              <a:t>–Johnny Appleseed</a:t>
            </a:r>
          </a:p>
        </p:txBody>
      </p:sp>
      <p:sp>
        <p:nvSpPr>
          <p:cNvPr id="94" name="“ここに引用を入力してください。”"/>
          <p:cNvSpPr txBox="1">
            <a:spLocks noGrp="1"/>
          </p:cNvSpPr>
          <p:nvPr>
            <p:ph type="body" sz="quarter" idx="14"/>
          </p:nvPr>
        </p:nvSpPr>
        <p:spPr>
          <a:xfrm>
            <a:off x="1270000" y="4267200"/>
            <a:ext cx="10464800" cy="6096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400"/>
            </a:lvl1pPr>
          </a:lstStyle>
          <a:p>
            <a:r>
              <a:t>“ここに引用を入力してください。”</a:t>
            </a:r>
          </a:p>
        </p:txBody>
      </p:sp>
      <p:sp>
        <p:nvSpPr>
          <p:cNvPr id="95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写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イメージ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 &amp; 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タイトルテキスト"/>
          <p:cNvSpPr txBox="1">
            <a:spLocks noGrp="1"/>
          </p:cNvSpPr>
          <p:nvPr>
            <p:ph type="title"/>
          </p:nvPr>
        </p:nvSpPr>
        <p:spPr>
          <a:xfrm>
            <a:off x="1270000" y="254000"/>
            <a:ext cx="10464800" cy="2438400"/>
          </a:xfrm>
          <a:prstGeom prst="rect">
            <a:avLst/>
          </a:prstGeom>
        </p:spPr>
        <p:txBody>
          <a:bodyPr/>
          <a:lstStyle>
            <a:lvl1pPr>
              <a:defRPr sz="8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タイトルテキスト</a:t>
            </a:r>
          </a:p>
        </p:txBody>
      </p:sp>
      <p:sp>
        <p:nvSpPr>
          <p:cNvPr id="118" name="本文レベル1…"/>
          <p:cNvSpPr txBox="1">
            <a:spLocks noGrp="1"/>
          </p:cNvSpPr>
          <p:nvPr>
            <p:ph type="body" idx="1"/>
          </p:nvPr>
        </p:nvSpPr>
        <p:spPr>
          <a:xfrm>
            <a:off x="1270000" y="2768600"/>
            <a:ext cx="10464800" cy="5715000"/>
          </a:xfrm>
          <a:prstGeom prst="rect">
            <a:avLst/>
          </a:prstGeom>
        </p:spPr>
        <p:txBody>
          <a:bodyPr/>
          <a:lstStyle>
            <a:lvl1pPr marL="889000" indent="-571500">
              <a:spcBef>
                <a:spcPts val="2400"/>
              </a:spcBef>
              <a:buSzPct val="171000"/>
              <a:defRPr sz="4200">
                <a:latin typeface="Arial"/>
                <a:ea typeface="Arial"/>
                <a:cs typeface="Arial"/>
                <a:sym typeface="Arial"/>
              </a:defRPr>
            </a:lvl1pPr>
            <a:lvl2pPr marL="1333500" indent="-571500">
              <a:spcBef>
                <a:spcPts val="2400"/>
              </a:spcBef>
              <a:buSzPct val="171000"/>
              <a:defRPr sz="4200">
                <a:latin typeface="Arial"/>
                <a:ea typeface="Arial"/>
                <a:cs typeface="Arial"/>
                <a:sym typeface="Arial"/>
              </a:defRPr>
            </a:lvl2pPr>
            <a:lvl3pPr marL="1778000" indent="-571500">
              <a:spcBef>
                <a:spcPts val="2400"/>
              </a:spcBef>
              <a:buSzPct val="171000"/>
              <a:defRPr sz="4200">
                <a:latin typeface="Arial"/>
                <a:ea typeface="Arial"/>
                <a:cs typeface="Arial"/>
                <a:sym typeface="Arial"/>
              </a:defRPr>
            </a:lvl3pPr>
            <a:lvl4pPr marL="2222500" indent="-571500">
              <a:spcBef>
                <a:spcPts val="2400"/>
              </a:spcBef>
              <a:buSzPct val="171000"/>
              <a:defRPr sz="4200">
                <a:latin typeface="Arial"/>
                <a:ea typeface="Arial"/>
                <a:cs typeface="Arial"/>
                <a:sym typeface="Arial"/>
              </a:defRPr>
            </a:lvl4pPr>
            <a:lvl5pPr marL="2667000" indent="-571500">
              <a:spcBef>
                <a:spcPts val="2400"/>
              </a:spcBef>
              <a:buSzPct val="171000"/>
              <a:defRPr sz="42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119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6311763" y="9296400"/>
            <a:ext cx="368574" cy="360822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テキスト"/>
          <p:cNvSpPr txBox="1">
            <a:spLocks noGrp="1"/>
          </p:cNvSpPr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タイトルテキスト</a:t>
            </a:r>
          </a:p>
        </p:txBody>
      </p:sp>
      <p:sp>
        <p:nvSpPr>
          <p:cNvPr id="3" name="本文レベル1…"/>
          <p:cNvSpPr txBox="1"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4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6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『INTERMEDIATE KANJI BOOK』VOL.1"/>
          <p:cNvSpPr txBox="1">
            <a:spLocks noGrp="1"/>
          </p:cNvSpPr>
          <p:nvPr>
            <p:ph type="ctrTitle"/>
          </p:nvPr>
        </p:nvSpPr>
        <p:spPr>
          <a:xfrm>
            <a:off x="1041648" y="1600200"/>
            <a:ext cx="10921504" cy="2591942"/>
          </a:xfrm>
          <a:prstGeom prst="rect">
            <a:avLst/>
          </a:prstGeom>
        </p:spPr>
        <p:txBody>
          <a:bodyPr/>
          <a:lstStyle>
            <a:lvl1pPr>
              <a:defRPr sz="4200"/>
            </a:lvl1pPr>
          </a:lstStyle>
          <a:p>
            <a:pPr>
              <a:defRPr sz="8000"/>
            </a:pPr>
            <a:r>
              <a:rPr sz="4200"/>
              <a:t>『INTERMEDIATE KANJI BOOK』VOL.1</a:t>
            </a:r>
          </a:p>
        </p:txBody>
      </p:sp>
      <p:sp>
        <p:nvSpPr>
          <p:cNvPr id="129" name="L５ グループ練習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36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L５　グループ練習</a:t>
            </a:r>
          </a:p>
        </p:txBody>
      </p:sp>
      <p:sp>
        <p:nvSpPr>
          <p:cNvPr id="130" name="練習１"/>
          <p:cNvSpPr txBox="1"/>
          <p:nvPr/>
        </p:nvSpPr>
        <p:spPr>
          <a:xfrm>
            <a:off x="5302250" y="6705600"/>
            <a:ext cx="2400301" cy="863600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練習１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白と青のカードが15枚ずつあります。"/>
          <p:cNvSpPr txBox="1"/>
          <p:nvPr/>
        </p:nvSpPr>
        <p:spPr>
          <a:xfrm>
            <a:off x="1106550" y="1485900"/>
            <a:ext cx="11046038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42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白と青のカードが15枚ずつあります。</a:t>
            </a:r>
          </a:p>
        </p:txBody>
      </p:sp>
      <p:sp>
        <p:nvSpPr>
          <p:cNvPr id="133" name="同じ読みのカードを組み合わせましょう。"/>
          <p:cNvSpPr txBox="1"/>
          <p:nvPr/>
        </p:nvSpPr>
        <p:spPr>
          <a:xfrm>
            <a:off x="1112688" y="2686838"/>
            <a:ext cx="10248901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2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同じ読みのカードを組み合わせましょう。</a:t>
            </a:r>
          </a:p>
        </p:txBody>
      </p:sp>
      <p:grpSp>
        <p:nvGrpSpPr>
          <p:cNvPr id="136" name="グループ"/>
          <p:cNvGrpSpPr/>
          <p:nvPr/>
        </p:nvGrpSpPr>
        <p:grpSpPr>
          <a:xfrm>
            <a:off x="15829350" y="3971987"/>
            <a:ext cx="2020923" cy="1085427"/>
            <a:chOff x="0" y="0"/>
            <a:chExt cx="2020922" cy="1085426"/>
          </a:xfrm>
        </p:grpSpPr>
        <p:sp>
          <p:nvSpPr>
            <p:cNvPr id="134" name="四角形"/>
            <p:cNvSpPr/>
            <p:nvPr/>
          </p:nvSpPr>
          <p:spPr>
            <a:xfrm>
              <a:off x="0" y="0"/>
              <a:ext cx="2020923" cy="1085427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35" name="単純"/>
            <p:cNvSpPr txBox="1"/>
            <p:nvPr/>
          </p:nvSpPr>
          <p:spPr>
            <a:xfrm>
              <a:off x="0" y="191747"/>
              <a:ext cx="2020923" cy="7019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44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単純</a:t>
              </a:r>
            </a:p>
          </p:txBody>
        </p:sp>
      </p:grpSp>
      <p:sp>
        <p:nvSpPr>
          <p:cNvPr id="137" name="まい"/>
          <p:cNvSpPr txBox="1"/>
          <p:nvPr/>
        </p:nvSpPr>
        <p:spPr>
          <a:xfrm>
            <a:off x="5891398" y="1143000"/>
            <a:ext cx="1011833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まい</a:t>
            </a:r>
          </a:p>
        </p:txBody>
      </p:sp>
      <p:sp>
        <p:nvSpPr>
          <p:cNvPr id="138" name="あお"/>
          <p:cNvSpPr txBox="1"/>
          <p:nvPr/>
        </p:nvSpPr>
        <p:spPr>
          <a:xfrm>
            <a:off x="1977897" y="1143000"/>
            <a:ext cx="1011834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あお</a:t>
            </a:r>
          </a:p>
        </p:txBody>
      </p:sp>
      <p:sp>
        <p:nvSpPr>
          <p:cNvPr id="139" name="おな"/>
          <p:cNvSpPr txBox="1"/>
          <p:nvPr/>
        </p:nvSpPr>
        <p:spPr>
          <a:xfrm>
            <a:off x="949197" y="2355127"/>
            <a:ext cx="1011834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おな</a:t>
            </a:r>
          </a:p>
        </p:txBody>
      </p:sp>
      <p:grpSp>
        <p:nvGrpSpPr>
          <p:cNvPr id="142" name="グループ"/>
          <p:cNvGrpSpPr/>
          <p:nvPr/>
        </p:nvGrpSpPr>
        <p:grpSpPr>
          <a:xfrm>
            <a:off x="1673978" y="4311321"/>
            <a:ext cx="1220873" cy="835049"/>
            <a:chOff x="0" y="0"/>
            <a:chExt cx="1220872" cy="835048"/>
          </a:xfrm>
        </p:grpSpPr>
        <p:sp>
          <p:nvSpPr>
            <p:cNvPr id="140" name="四角形"/>
            <p:cNvSpPr/>
            <p:nvPr/>
          </p:nvSpPr>
          <p:spPr>
            <a:xfrm>
              <a:off x="0" y="0"/>
              <a:ext cx="1220873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41" name="一週"/>
            <p:cNvSpPr txBox="1"/>
            <p:nvPr/>
          </p:nvSpPr>
          <p:spPr>
            <a:xfrm>
              <a:off x="0" y="147516"/>
              <a:ext cx="1220873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一週</a:t>
              </a:r>
            </a:p>
          </p:txBody>
        </p:sp>
      </p:grpSp>
      <p:grpSp>
        <p:nvGrpSpPr>
          <p:cNvPr id="145" name="グループ"/>
          <p:cNvGrpSpPr/>
          <p:nvPr/>
        </p:nvGrpSpPr>
        <p:grpSpPr>
          <a:xfrm>
            <a:off x="5786878" y="4324200"/>
            <a:ext cx="1220873" cy="835049"/>
            <a:chOff x="0" y="0"/>
            <a:chExt cx="1220872" cy="835048"/>
          </a:xfrm>
        </p:grpSpPr>
        <p:sp>
          <p:nvSpPr>
            <p:cNvPr id="143" name="四角形"/>
            <p:cNvSpPr/>
            <p:nvPr/>
          </p:nvSpPr>
          <p:spPr>
            <a:xfrm>
              <a:off x="0" y="0"/>
              <a:ext cx="1220873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44" name="個体"/>
            <p:cNvSpPr txBox="1"/>
            <p:nvPr/>
          </p:nvSpPr>
          <p:spPr>
            <a:xfrm>
              <a:off x="0" y="147516"/>
              <a:ext cx="1220873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個体</a:t>
              </a:r>
            </a:p>
          </p:txBody>
        </p:sp>
      </p:grpSp>
      <p:grpSp>
        <p:nvGrpSpPr>
          <p:cNvPr id="148" name="グループ"/>
          <p:cNvGrpSpPr/>
          <p:nvPr/>
        </p:nvGrpSpPr>
        <p:grpSpPr>
          <a:xfrm>
            <a:off x="5786878" y="5148177"/>
            <a:ext cx="1220873" cy="835049"/>
            <a:chOff x="0" y="0"/>
            <a:chExt cx="1220872" cy="835048"/>
          </a:xfrm>
        </p:grpSpPr>
        <p:sp>
          <p:nvSpPr>
            <p:cNvPr id="146" name="四角形"/>
            <p:cNvSpPr/>
            <p:nvPr/>
          </p:nvSpPr>
          <p:spPr>
            <a:xfrm>
              <a:off x="0" y="0"/>
              <a:ext cx="1220873" cy="835049"/>
            </a:xfrm>
            <a:prstGeom prst="rect">
              <a:avLst/>
            </a:prstGeom>
            <a:solidFill>
              <a:srgbClr val="C1FFF6"/>
            </a:solidFill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47" name="固体"/>
            <p:cNvSpPr txBox="1"/>
            <p:nvPr/>
          </p:nvSpPr>
          <p:spPr>
            <a:xfrm>
              <a:off x="0" y="147516"/>
              <a:ext cx="1220873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固体</a:t>
              </a:r>
            </a:p>
          </p:txBody>
        </p:sp>
      </p:grpSp>
      <p:grpSp>
        <p:nvGrpSpPr>
          <p:cNvPr id="151" name="グループ"/>
          <p:cNvGrpSpPr/>
          <p:nvPr/>
        </p:nvGrpSpPr>
        <p:grpSpPr>
          <a:xfrm>
            <a:off x="1673978" y="5135298"/>
            <a:ext cx="1220873" cy="835049"/>
            <a:chOff x="0" y="0"/>
            <a:chExt cx="1220872" cy="835048"/>
          </a:xfrm>
        </p:grpSpPr>
        <p:sp>
          <p:nvSpPr>
            <p:cNvPr id="149" name="四角形"/>
            <p:cNvSpPr/>
            <p:nvPr/>
          </p:nvSpPr>
          <p:spPr>
            <a:xfrm>
              <a:off x="0" y="0"/>
              <a:ext cx="1220873" cy="835049"/>
            </a:xfrm>
            <a:prstGeom prst="rect">
              <a:avLst/>
            </a:prstGeom>
            <a:solidFill>
              <a:srgbClr val="C1FFF6"/>
            </a:solidFill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50" name="一周"/>
            <p:cNvSpPr txBox="1"/>
            <p:nvPr/>
          </p:nvSpPr>
          <p:spPr>
            <a:xfrm>
              <a:off x="0" y="147516"/>
              <a:ext cx="1220873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一周</a:t>
              </a:r>
            </a:p>
          </p:txBody>
        </p:sp>
      </p:grpSp>
      <p:grpSp>
        <p:nvGrpSpPr>
          <p:cNvPr id="154" name="グループ"/>
          <p:cNvGrpSpPr/>
          <p:nvPr/>
        </p:nvGrpSpPr>
        <p:grpSpPr>
          <a:xfrm>
            <a:off x="3705978" y="4324200"/>
            <a:ext cx="1220873" cy="835049"/>
            <a:chOff x="0" y="0"/>
            <a:chExt cx="1220872" cy="835048"/>
          </a:xfrm>
        </p:grpSpPr>
        <p:sp>
          <p:nvSpPr>
            <p:cNvPr id="152" name="四角形"/>
            <p:cNvSpPr/>
            <p:nvPr/>
          </p:nvSpPr>
          <p:spPr>
            <a:xfrm>
              <a:off x="0" y="0"/>
              <a:ext cx="1220873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53" name="保険"/>
            <p:cNvSpPr txBox="1"/>
            <p:nvPr/>
          </p:nvSpPr>
          <p:spPr>
            <a:xfrm>
              <a:off x="0" y="147516"/>
              <a:ext cx="1220873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保険</a:t>
              </a:r>
            </a:p>
          </p:txBody>
        </p:sp>
      </p:grpSp>
      <p:grpSp>
        <p:nvGrpSpPr>
          <p:cNvPr id="157" name="グループ"/>
          <p:cNvGrpSpPr/>
          <p:nvPr/>
        </p:nvGrpSpPr>
        <p:grpSpPr>
          <a:xfrm>
            <a:off x="3705978" y="5148177"/>
            <a:ext cx="1220873" cy="835049"/>
            <a:chOff x="0" y="0"/>
            <a:chExt cx="1220872" cy="835048"/>
          </a:xfrm>
        </p:grpSpPr>
        <p:sp>
          <p:nvSpPr>
            <p:cNvPr id="155" name="四角形"/>
            <p:cNvSpPr/>
            <p:nvPr/>
          </p:nvSpPr>
          <p:spPr>
            <a:xfrm>
              <a:off x="0" y="0"/>
              <a:ext cx="1220873" cy="835049"/>
            </a:xfrm>
            <a:prstGeom prst="rect">
              <a:avLst/>
            </a:prstGeom>
            <a:solidFill>
              <a:srgbClr val="C1FFF6"/>
            </a:solidFill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56" name="保健"/>
            <p:cNvSpPr txBox="1"/>
            <p:nvPr/>
          </p:nvSpPr>
          <p:spPr>
            <a:xfrm>
              <a:off x="0" y="147516"/>
              <a:ext cx="1220873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保健</a:t>
              </a:r>
            </a:p>
          </p:txBody>
        </p:sp>
      </p:grpSp>
      <p:sp>
        <p:nvSpPr>
          <p:cNvPr id="158" name="く"/>
          <p:cNvSpPr txBox="1"/>
          <p:nvPr/>
        </p:nvSpPr>
        <p:spPr>
          <a:xfrm>
            <a:off x="5724397" y="2355127"/>
            <a:ext cx="1011834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く</a:t>
            </a:r>
          </a:p>
        </p:txBody>
      </p:sp>
      <p:sp>
        <p:nvSpPr>
          <p:cNvPr id="159" name="あ"/>
          <p:cNvSpPr txBox="1"/>
          <p:nvPr/>
        </p:nvSpPr>
        <p:spPr>
          <a:xfrm>
            <a:off x="6778497" y="2355127"/>
            <a:ext cx="1011834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あ</a:t>
            </a:r>
          </a:p>
        </p:txBody>
      </p:sp>
      <p:sp>
        <p:nvSpPr>
          <p:cNvPr id="160" name="次へ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次へ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ぜんぶ組み合わせたら、答えを確認しましょう。"/>
          <p:cNvSpPr txBox="1"/>
          <p:nvPr/>
        </p:nvSpPr>
        <p:spPr>
          <a:xfrm>
            <a:off x="885129" y="4255484"/>
            <a:ext cx="11850211" cy="7489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algn="l">
              <a:defRPr sz="42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dirty="0" err="1"/>
              <a:t>ぜんぶ組み合わせたら、答えを確認しましょう</a:t>
            </a:r>
            <a:r>
              <a:rPr lang="ja-JP" altLang="en-US"/>
              <a:t>。</a:t>
            </a:r>
            <a:endParaRPr lang="en-US" altLang="ja-JP" dirty="0"/>
          </a:p>
        </p:txBody>
      </p:sp>
      <p:grpSp>
        <p:nvGrpSpPr>
          <p:cNvPr id="165" name="グループ"/>
          <p:cNvGrpSpPr/>
          <p:nvPr/>
        </p:nvGrpSpPr>
        <p:grpSpPr>
          <a:xfrm>
            <a:off x="15829350" y="3971987"/>
            <a:ext cx="2020923" cy="1085427"/>
            <a:chOff x="0" y="0"/>
            <a:chExt cx="2020922" cy="1085426"/>
          </a:xfrm>
        </p:grpSpPr>
        <p:sp>
          <p:nvSpPr>
            <p:cNvPr id="163" name="四角形"/>
            <p:cNvSpPr/>
            <p:nvPr/>
          </p:nvSpPr>
          <p:spPr>
            <a:xfrm>
              <a:off x="0" y="0"/>
              <a:ext cx="2020923" cy="1085427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64" name="単純"/>
            <p:cNvSpPr txBox="1"/>
            <p:nvPr/>
          </p:nvSpPr>
          <p:spPr>
            <a:xfrm>
              <a:off x="0" y="191747"/>
              <a:ext cx="2020923" cy="7019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44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単純</a:t>
              </a:r>
            </a:p>
          </p:txBody>
        </p:sp>
      </p:grpSp>
      <p:sp>
        <p:nvSpPr>
          <p:cNvPr id="166" name="く"/>
          <p:cNvSpPr txBox="1"/>
          <p:nvPr/>
        </p:nvSpPr>
        <p:spPr>
          <a:xfrm>
            <a:off x="2239627" y="3987800"/>
            <a:ext cx="1011834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く</a:t>
            </a:r>
            <a:endParaRPr dirty="0"/>
          </a:p>
        </p:txBody>
      </p:sp>
      <p:sp>
        <p:nvSpPr>
          <p:cNvPr id="167" name="あ"/>
          <p:cNvSpPr txBox="1"/>
          <p:nvPr/>
        </p:nvSpPr>
        <p:spPr>
          <a:xfrm>
            <a:off x="3336928" y="3987800"/>
            <a:ext cx="1011834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あ</a:t>
            </a:r>
            <a:endParaRPr dirty="0"/>
          </a:p>
        </p:txBody>
      </p:sp>
      <p:sp>
        <p:nvSpPr>
          <p:cNvPr id="168" name="かくにん"/>
          <p:cNvSpPr txBox="1"/>
          <p:nvPr/>
        </p:nvSpPr>
        <p:spPr>
          <a:xfrm>
            <a:off x="8191365" y="3987800"/>
            <a:ext cx="1534519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かくにん</a:t>
            </a:r>
            <a:endParaRPr dirty="0"/>
          </a:p>
        </p:txBody>
      </p:sp>
      <p:sp>
        <p:nvSpPr>
          <p:cNvPr id="169" name="答えを見る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3" name="グループ"/>
          <p:cNvGrpSpPr/>
          <p:nvPr/>
        </p:nvGrpSpPr>
        <p:grpSpPr>
          <a:xfrm>
            <a:off x="15829350" y="3971987"/>
            <a:ext cx="2020923" cy="1085427"/>
            <a:chOff x="0" y="0"/>
            <a:chExt cx="2020922" cy="1085426"/>
          </a:xfrm>
        </p:grpSpPr>
        <p:sp>
          <p:nvSpPr>
            <p:cNvPr id="171" name="四角形"/>
            <p:cNvSpPr/>
            <p:nvPr/>
          </p:nvSpPr>
          <p:spPr>
            <a:xfrm>
              <a:off x="0" y="0"/>
              <a:ext cx="2020923" cy="1085427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72" name="単純"/>
            <p:cNvSpPr txBox="1"/>
            <p:nvPr/>
          </p:nvSpPr>
          <p:spPr>
            <a:xfrm>
              <a:off x="0" y="191747"/>
              <a:ext cx="2020923" cy="7019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44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単純</a:t>
              </a:r>
            </a:p>
          </p:txBody>
        </p:sp>
      </p:grpSp>
      <p:grpSp>
        <p:nvGrpSpPr>
          <p:cNvPr id="176" name="グループ"/>
          <p:cNvGrpSpPr/>
          <p:nvPr/>
        </p:nvGrpSpPr>
        <p:grpSpPr>
          <a:xfrm>
            <a:off x="581778" y="742621"/>
            <a:ext cx="1372033" cy="915763"/>
            <a:chOff x="0" y="0"/>
            <a:chExt cx="1372031" cy="915762"/>
          </a:xfrm>
        </p:grpSpPr>
        <p:sp>
          <p:nvSpPr>
            <p:cNvPr id="174" name="四角形"/>
            <p:cNvSpPr/>
            <p:nvPr/>
          </p:nvSpPr>
          <p:spPr>
            <a:xfrm>
              <a:off x="0" y="0"/>
              <a:ext cx="1372032" cy="915763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75" name="一週"/>
            <p:cNvSpPr txBox="1"/>
            <p:nvPr/>
          </p:nvSpPr>
          <p:spPr>
            <a:xfrm>
              <a:off x="0" y="161775"/>
              <a:ext cx="1372032" cy="59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8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一週</a:t>
              </a:r>
            </a:p>
          </p:txBody>
        </p:sp>
      </p:grpSp>
      <p:sp>
        <p:nvSpPr>
          <p:cNvPr id="177" name="次へ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次へ</a:t>
            </a:r>
          </a:p>
        </p:txBody>
      </p:sp>
      <p:grpSp>
        <p:nvGrpSpPr>
          <p:cNvPr id="180" name="グループ"/>
          <p:cNvGrpSpPr/>
          <p:nvPr/>
        </p:nvGrpSpPr>
        <p:grpSpPr>
          <a:xfrm>
            <a:off x="583465" y="1663065"/>
            <a:ext cx="1368659" cy="967705"/>
            <a:chOff x="0" y="0"/>
            <a:chExt cx="1368658" cy="967703"/>
          </a:xfrm>
        </p:grpSpPr>
        <p:sp>
          <p:nvSpPr>
            <p:cNvPr id="178" name="四角形"/>
            <p:cNvSpPr/>
            <p:nvPr/>
          </p:nvSpPr>
          <p:spPr>
            <a:xfrm>
              <a:off x="0" y="0"/>
              <a:ext cx="1368659" cy="967704"/>
            </a:xfrm>
            <a:prstGeom prst="rect">
              <a:avLst/>
            </a:prstGeom>
            <a:solidFill>
              <a:srgbClr val="C1FFF6"/>
            </a:solidFill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79" name="一周"/>
            <p:cNvSpPr txBox="1"/>
            <p:nvPr/>
          </p:nvSpPr>
          <p:spPr>
            <a:xfrm>
              <a:off x="0" y="208653"/>
              <a:ext cx="1284522" cy="6628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8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一周</a:t>
              </a:r>
            </a:p>
          </p:txBody>
        </p:sp>
      </p:grpSp>
      <p:sp>
        <p:nvSpPr>
          <p:cNvPr id="181" name="いっしゅう"/>
          <p:cNvSpPr txBox="1"/>
          <p:nvPr/>
        </p:nvSpPr>
        <p:spPr>
          <a:xfrm>
            <a:off x="448644" y="228600"/>
            <a:ext cx="16383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いっしゅう</a:t>
            </a:r>
          </a:p>
        </p:txBody>
      </p:sp>
      <p:grpSp>
        <p:nvGrpSpPr>
          <p:cNvPr id="184" name="グループ"/>
          <p:cNvGrpSpPr/>
          <p:nvPr/>
        </p:nvGrpSpPr>
        <p:grpSpPr>
          <a:xfrm>
            <a:off x="583465" y="3485821"/>
            <a:ext cx="1372033" cy="915763"/>
            <a:chOff x="0" y="0"/>
            <a:chExt cx="1372031" cy="915762"/>
          </a:xfrm>
        </p:grpSpPr>
        <p:sp>
          <p:nvSpPr>
            <p:cNvPr id="182" name="四角形"/>
            <p:cNvSpPr/>
            <p:nvPr/>
          </p:nvSpPr>
          <p:spPr>
            <a:xfrm>
              <a:off x="0" y="0"/>
              <a:ext cx="1372032" cy="915763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83" name="器官"/>
            <p:cNvSpPr txBox="1"/>
            <p:nvPr/>
          </p:nvSpPr>
          <p:spPr>
            <a:xfrm>
              <a:off x="0" y="161775"/>
              <a:ext cx="1372032" cy="59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8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器官</a:t>
              </a:r>
            </a:p>
          </p:txBody>
        </p:sp>
      </p:grpSp>
      <p:grpSp>
        <p:nvGrpSpPr>
          <p:cNvPr id="187" name="グループ"/>
          <p:cNvGrpSpPr/>
          <p:nvPr/>
        </p:nvGrpSpPr>
        <p:grpSpPr>
          <a:xfrm>
            <a:off x="585151" y="4406265"/>
            <a:ext cx="1368660" cy="967705"/>
            <a:chOff x="0" y="0"/>
            <a:chExt cx="1368658" cy="967703"/>
          </a:xfrm>
        </p:grpSpPr>
        <p:sp>
          <p:nvSpPr>
            <p:cNvPr id="185" name="四角形"/>
            <p:cNvSpPr/>
            <p:nvPr/>
          </p:nvSpPr>
          <p:spPr>
            <a:xfrm>
              <a:off x="0" y="0"/>
              <a:ext cx="1368659" cy="967704"/>
            </a:xfrm>
            <a:prstGeom prst="rect">
              <a:avLst/>
            </a:prstGeom>
            <a:solidFill>
              <a:srgbClr val="C1FFF6"/>
            </a:solidFill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86" name="気管"/>
            <p:cNvSpPr txBox="1"/>
            <p:nvPr/>
          </p:nvSpPr>
          <p:spPr>
            <a:xfrm>
              <a:off x="0" y="208653"/>
              <a:ext cx="1284522" cy="6628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8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気管</a:t>
              </a:r>
            </a:p>
          </p:txBody>
        </p:sp>
      </p:grpSp>
      <p:sp>
        <p:nvSpPr>
          <p:cNvPr id="188" name="きかん"/>
          <p:cNvSpPr txBox="1"/>
          <p:nvPr/>
        </p:nvSpPr>
        <p:spPr>
          <a:xfrm>
            <a:off x="755131" y="2971800"/>
            <a:ext cx="10287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きかん</a:t>
            </a:r>
          </a:p>
        </p:txBody>
      </p:sp>
      <p:grpSp>
        <p:nvGrpSpPr>
          <p:cNvPr id="191" name="グループ"/>
          <p:cNvGrpSpPr/>
          <p:nvPr/>
        </p:nvGrpSpPr>
        <p:grpSpPr>
          <a:xfrm>
            <a:off x="581778" y="6229021"/>
            <a:ext cx="1372033" cy="915763"/>
            <a:chOff x="0" y="0"/>
            <a:chExt cx="1372031" cy="915762"/>
          </a:xfrm>
        </p:grpSpPr>
        <p:sp>
          <p:nvSpPr>
            <p:cNvPr id="189" name="四角形"/>
            <p:cNvSpPr/>
            <p:nvPr/>
          </p:nvSpPr>
          <p:spPr>
            <a:xfrm>
              <a:off x="0" y="0"/>
              <a:ext cx="1372032" cy="915763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90" name="工場"/>
            <p:cNvSpPr txBox="1"/>
            <p:nvPr/>
          </p:nvSpPr>
          <p:spPr>
            <a:xfrm>
              <a:off x="0" y="161775"/>
              <a:ext cx="1372032" cy="59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8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工場</a:t>
              </a:r>
            </a:p>
          </p:txBody>
        </p:sp>
      </p:grpSp>
      <p:grpSp>
        <p:nvGrpSpPr>
          <p:cNvPr id="194" name="グループ"/>
          <p:cNvGrpSpPr/>
          <p:nvPr/>
        </p:nvGrpSpPr>
        <p:grpSpPr>
          <a:xfrm>
            <a:off x="583465" y="7149465"/>
            <a:ext cx="1368659" cy="967705"/>
            <a:chOff x="0" y="0"/>
            <a:chExt cx="1368658" cy="967703"/>
          </a:xfrm>
        </p:grpSpPr>
        <p:sp>
          <p:nvSpPr>
            <p:cNvPr id="192" name="四角形"/>
            <p:cNvSpPr/>
            <p:nvPr/>
          </p:nvSpPr>
          <p:spPr>
            <a:xfrm>
              <a:off x="0" y="0"/>
              <a:ext cx="1368659" cy="967704"/>
            </a:xfrm>
            <a:prstGeom prst="rect">
              <a:avLst/>
            </a:prstGeom>
            <a:solidFill>
              <a:srgbClr val="C1FFF6"/>
            </a:solidFill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93" name="向上"/>
            <p:cNvSpPr txBox="1"/>
            <p:nvPr/>
          </p:nvSpPr>
          <p:spPr>
            <a:xfrm>
              <a:off x="0" y="208653"/>
              <a:ext cx="1284522" cy="6628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8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向上</a:t>
              </a:r>
            </a:p>
          </p:txBody>
        </p:sp>
      </p:grpSp>
      <p:sp>
        <p:nvSpPr>
          <p:cNvPr id="195" name="こうじょう"/>
          <p:cNvSpPr txBox="1"/>
          <p:nvPr/>
        </p:nvSpPr>
        <p:spPr>
          <a:xfrm>
            <a:off x="456264" y="5715000"/>
            <a:ext cx="162306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こうじょう</a:t>
            </a:r>
          </a:p>
        </p:txBody>
      </p:sp>
      <p:grpSp>
        <p:nvGrpSpPr>
          <p:cNvPr id="198" name="グループ"/>
          <p:cNvGrpSpPr/>
          <p:nvPr/>
        </p:nvGrpSpPr>
        <p:grpSpPr>
          <a:xfrm>
            <a:off x="2791578" y="729921"/>
            <a:ext cx="1372033" cy="915763"/>
            <a:chOff x="0" y="0"/>
            <a:chExt cx="1372031" cy="915762"/>
          </a:xfrm>
        </p:grpSpPr>
        <p:sp>
          <p:nvSpPr>
            <p:cNvPr id="196" name="四角形"/>
            <p:cNvSpPr/>
            <p:nvPr/>
          </p:nvSpPr>
          <p:spPr>
            <a:xfrm>
              <a:off x="0" y="0"/>
              <a:ext cx="1372032" cy="915763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97" name="改定"/>
            <p:cNvSpPr txBox="1"/>
            <p:nvPr/>
          </p:nvSpPr>
          <p:spPr>
            <a:xfrm>
              <a:off x="0" y="161775"/>
              <a:ext cx="1372032" cy="59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8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改定</a:t>
              </a:r>
            </a:p>
          </p:txBody>
        </p:sp>
      </p:grpSp>
      <p:grpSp>
        <p:nvGrpSpPr>
          <p:cNvPr id="201" name="グループ"/>
          <p:cNvGrpSpPr/>
          <p:nvPr/>
        </p:nvGrpSpPr>
        <p:grpSpPr>
          <a:xfrm>
            <a:off x="2793265" y="1650365"/>
            <a:ext cx="1368659" cy="967705"/>
            <a:chOff x="0" y="0"/>
            <a:chExt cx="1368658" cy="967703"/>
          </a:xfrm>
        </p:grpSpPr>
        <p:sp>
          <p:nvSpPr>
            <p:cNvPr id="199" name="四角形"/>
            <p:cNvSpPr/>
            <p:nvPr/>
          </p:nvSpPr>
          <p:spPr>
            <a:xfrm>
              <a:off x="0" y="0"/>
              <a:ext cx="1368659" cy="967704"/>
            </a:xfrm>
            <a:prstGeom prst="rect">
              <a:avLst/>
            </a:prstGeom>
            <a:solidFill>
              <a:srgbClr val="C1FFF6"/>
            </a:solidFill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200" name="海底"/>
            <p:cNvSpPr txBox="1"/>
            <p:nvPr/>
          </p:nvSpPr>
          <p:spPr>
            <a:xfrm>
              <a:off x="0" y="208653"/>
              <a:ext cx="1284522" cy="6628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8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海底</a:t>
              </a:r>
            </a:p>
          </p:txBody>
        </p:sp>
      </p:grpSp>
      <p:sp>
        <p:nvSpPr>
          <p:cNvPr id="202" name="かいてい"/>
          <p:cNvSpPr txBox="1"/>
          <p:nvPr/>
        </p:nvSpPr>
        <p:spPr>
          <a:xfrm>
            <a:off x="2816940" y="215900"/>
            <a:ext cx="1321309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かいてい</a:t>
            </a:r>
          </a:p>
        </p:txBody>
      </p:sp>
      <p:grpSp>
        <p:nvGrpSpPr>
          <p:cNvPr id="205" name="グループ"/>
          <p:cNvGrpSpPr/>
          <p:nvPr/>
        </p:nvGrpSpPr>
        <p:grpSpPr>
          <a:xfrm>
            <a:off x="5001378" y="729921"/>
            <a:ext cx="1372033" cy="915763"/>
            <a:chOff x="0" y="0"/>
            <a:chExt cx="1372031" cy="915762"/>
          </a:xfrm>
        </p:grpSpPr>
        <p:sp>
          <p:nvSpPr>
            <p:cNvPr id="203" name="四角形"/>
            <p:cNvSpPr/>
            <p:nvPr/>
          </p:nvSpPr>
          <p:spPr>
            <a:xfrm>
              <a:off x="0" y="0"/>
              <a:ext cx="1372032" cy="915763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204" name="回転"/>
            <p:cNvSpPr txBox="1"/>
            <p:nvPr/>
          </p:nvSpPr>
          <p:spPr>
            <a:xfrm>
              <a:off x="0" y="161775"/>
              <a:ext cx="1372032" cy="59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8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回転</a:t>
              </a:r>
            </a:p>
          </p:txBody>
        </p:sp>
      </p:grpSp>
      <p:grpSp>
        <p:nvGrpSpPr>
          <p:cNvPr id="208" name="グループ"/>
          <p:cNvGrpSpPr/>
          <p:nvPr/>
        </p:nvGrpSpPr>
        <p:grpSpPr>
          <a:xfrm>
            <a:off x="5003065" y="1650365"/>
            <a:ext cx="1368659" cy="967705"/>
            <a:chOff x="0" y="0"/>
            <a:chExt cx="1368658" cy="967703"/>
          </a:xfrm>
        </p:grpSpPr>
        <p:sp>
          <p:nvSpPr>
            <p:cNvPr id="206" name="四角形"/>
            <p:cNvSpPr/>
            <p:nvPr/>
          </p:nvSpPr>
          <p:spPr>
            <a:xfrm>
              <a:off x="0" y="0"/>
              <a:ext cx="1368659" cy="967704"/>
            </a:xfrm>
            <a:prstGeom prst="rect">
              <a:avLst/>
            </a:prstGeom>
            <a:solidFill>
              <a:srgbClr val="C1FFF6"/>
            </a:solidFill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207" name="開店"/>
            <p:cNvSpPr txBox="1"/>
            <p:nvPr/>
          </p:nvSpPr>
          <p:spPr>
            <a:xfrm>
              <a:off x="0" y="208653"/>
              <a:ext cx="1284522" cy="6628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8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開店</a:t>
              </a:r>
            </a:p>
          </p:txBody>
        </p:sp>
      </p:grpSp>
      <p:sp>
        <p:nvSpPr>
          <p:cNvPr id="209" name="かいてん"/>
          <p:cNvSpPr txBox="1"/>
          <p:nvPr/>
        </p:nvSpPr>
        <p:spPr>
          <a:xfrm>
            <a:off x="5026740" y="215900"/>
            <a:ext cx="1321309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かいてん</a:t>
            </a:r>
          </a:p>
        </p:txBody>
      </p:sp>
      <p:grpSp>
        <p:nvGrpSpPr>
          <p:cNvPr id="212" name="グループ"/>
          <p:cNvGrpSpPr/>
          <p:nvPr/>
        </p:nvGrpSpPr>
        <p:grpSpPr>
          <a:xfrm>
            <a:off x="7211178" y="742621"/>
            <a:ext cx="1372033" cy="915763"/>
            <a:chOff x="0" y="0"/>
            <a:chExt cx="1372031" cy="915762"/>
          </a:xfrm>
        </p:grpSpPr>
        <p:sp>
          <p:nvSpPr>
            <p:cNvPr id="210" name="四角形"/>
            <p:cNvSpPr/>
            <p:nvPr/>
          </p:nvSpPr>
          <p:spPr>
            <a:xfrm>
              <a:off x="0" y="0"/>
              <a:ext cx="1372032" cy="915763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211" name="関心"/>
            <p:cNvSpPr txBox="1"/>
            <p:nvPr/>
          </p:nvSpPr>
          <p:spPr>
            <a:xfrm>
              <a:off x="0" y="161775"/>
              <a:ext cx="1372032" cy="59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8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関心</a:t>
              </a:r>
            </a:p>
          </p:txBody>
        </p:sp>
      </p:grpSp>
      <p:grpSp>
        <p:nvGrpSpPr>
          <p:cNvPr id="215" name="グループ"/>
          <p:cNvGrpSpPr/>
          <p:nvPr/>
        </p:nvGrpSpPr>
        <p:grpSpPr>
          <a:xfrm>
            <a:off x="7212865" y="1663065"/>
            <a:ext cx="1368659" cy="967705"/>
            <a:chOff x="0" y="0"/>
            <a:chExt cx="1368658" cy="967703"/>
          </a:xfrm>
        </p:grpSpPr>
        <p:sp>
          <p:nvSpPr>
            <p:cNvPr id="213" name="四角形"/>
            <p:cNvSpPr/>
            <p:nvPr/>
          </p:nvSpPr>
          <p:spPr>
            <a:xfrm>
              <a:off x="0" y="0"/>
              <a:ext cx="1368659" cy="967704"/>
            </a:xfrm>
            <a:prstGeom prst="rect">
              <a:avLst/>
            </a:prstGeom>
            <a:solidFill>
              <a:srgbClr val="C1FFF6"/>
            </a:solidFill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214" name="感心"/>
            <p:cNvSpPr txBox="1"/>
            <p:nvPr/>
          </p:nvSpPr>
          <p:spPr>
            <a:xfrm>
              <a:off x="0" y="208653"/>
              <a:ext cx="1284522" cy="6628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8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感心</a:t>
              </a:r>
            </a:p>
          </p:txBody>
        </p:sp>
      </p:grpSp>
      <p:sp>
        <p:nvSpPr>
          <p:cNvPr id="216" name="かんしん"/>
          <p:cNvSpPr txBox="1"/>
          <p:nvPr/>
        </p:nvSpPr>
        <p:spPr>
          <a:xfrm>
            <a:off x="7230444" y="228600"/>
            <a:ext cx="13335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かんしん</a:t>
            </a:r>
          </a:p>
        </p:txBody>
      </p:sp>
      <p:grpSp>
        <p:nvGrpSpPr>
          <p:cNvPr id="219" name="グループ"/>
          <p:cNvGrpSpPr/>
          <p:nvPr/>
        </p:nvGrpSpPr>
        <p:grpSpPr>
          <a:xfrm>
            <a:off x="9287844" y="768021"/>
            <a:ext cx="1372033" cy="915763"/>
            <a:chOff x="0" y="0"/>
            <a:chExt cx="1372031" cy="915762"/>
          </a:xfrm>
        </p:grpSpPr>
        <p:sp>
          <p:nvSpPr>
            <p:cNvPr id="217" name="四角形"/>
            <p:cNvSpPr/>
            <p:nvPr/>
          </p:nvSpPr>
          <p:spPr>
            <a:xfrm>
              <a:off x="0" y="0"/>
              <a:ext cx="1372032" cy="915763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218" name="機会"/>
            <p:cNvSpPr txBox="1"/>
            <p:nvPr/>
          </p:nvSpPr>
          <p:spPr>
            <a:xfrm>
              <a:off x="0" y="161775"/>
              <a:ext cx="1372032" cy="59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8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機会</a:t>
              </a:r>
            </a:p>
          </p:txBody>
        </p:sp>
      </p:grpSp>
      <p:grpSp>
        <p:nvGrpSpPr>
          <p:cNvPr id="222" name="グループ"/>
          <p:cNvGrpSpPr/>
          <p:nvPr/>
        </p:nvGrpSpPr>
        <p:grpSpPr>
          <a:xfrm>
            <a:off x="9289531" y="1688465"/>
            <a:ext cx="1368659" cy="967705"/>
            <a:chOff x="0" y="0"/>
            <a:chExt cx="1368658" cy="967703"/>
          </a:xfrm>
        </p:grpSpPr>
        <p:sp>
          <p:nvSpPr>
            <p:cNvPr id="220" name="四角形"/>
            <p:cNvSpPr/>
            <p:nvPr/>
          </p:nvSpPr>
          <p:spPr>
            <a:xfrm>
              <a:off x="0" y="0"/>
              <a:ext cx="1368659" cy="967704"/>
            </a:xfrm>
            <a:prstGeom prst="rect">
              <a:avLst/>
            </a:prstGeom>
            <a:solidFill>
              <a:srgbClr val="C1FFF6"/>
            </a:solidFill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221" name="機械"/>
            <p:cNvSpPr txBox="1"/>
            <p:nvPr/>
          </p:nvSpPr>
          <p:spPr>
            <a:xfrm>
              <a:off x="0" y="208653"/>
              <a:ext cx="1284522" cy="6628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8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機械</a:t>
              </a:r>
            </a:p>
          </p:txBody>
        </p:sp>
      </p:grpSp>
      <p:sp>
        <p:nvSpPr>
          <p:cNvPr id="223" name="きかい"/>
          <p:cNvSpPr txBox="1"/>
          <p:nvPr/>
        </p:nvSpPr>
        <p:spPr>
          <a:xfrm>
            <a:off x="9459510" y="254000"/>
            <a:ext cx="10287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きかい</a:t>
            </a:r>
          </a:p>
        </p:txBody>
      </p:sp>
      <p:grpSp>
        <p:nvGrpSpPr>
          <p:cNvPr id="226" name="グループ"/>
          <p:cNvGrpSpPr/>
          <p:nvPr/>
        </p:nvGrpSpPr>
        <p:grpSpPr>
          <a:xfrm>
            <a:off x="2791578" y="3485821"/>
            <a:ext cx="1372033" cy="915763"/>
            <a:chOff x="0" y="0"/>
            <a:chExt cx="1372031" cy="915762"/>
          </a:xfrm>
        </p:grpSpPr>
        <p:sp>
          <p:nvSpPr>
            <p:cNvPr id="224" name="四角形"/>
            <p:cNvSpPr/>
            <p:nvPr/>
          </p:nvSpPr>
          <p:spPr>
            <a:xfrm>
              <a:off x="0" y="0"/>
              <a:ext cx="1372032" cy="915763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225" name="期限"/>
            <p:cNvSpPr txBox="1"/>
            <p:nvPr/>
          </p:nvSpPr>
          <p:spPr>
            <a:xfrm>
              <a:off x="0" y="161775"/>
              <a:ext cx="1372032" cy="59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8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期限</a:t>
              </a:r>
            </a:p>
          </p:txBody>
        </p:sp>
      </p:grpSp>
      <p:grpSp>
        <p:nvGrpSpPr>
          <p:cNvPr id="229" name="グループ"/>
          <p:cNvGrpSpPr/>
          <p:nvPr/>
        </p:nvGrpSpPr>
        <p:grpSpPr>
          <a:xfrm>
            <a:off x="2793265" y="4406265"/>
            <a:ext cx="1368659" cy="967705"/>
            <a:chOff x="0" y="0"/>
            <a:chExt cx="1368658" cy="967703"/>
          </a:xfrm>
        </p:grpSpPr>
        <p:sp>
          <p:nvSpPr>
            <p:cNvPr id="227" name="四角形"/>
            <p:cNvSpPr/>
            <p:nvPr/>
          </p:nvSpPr>
          <p:spPr>
            <a:xfrm>
              <a:off x="0" y="0"/>
              <a:ext cx="1368659" cy="967704"/>
            </a:xfrm>
            <a:prstGeom prst="rect">
              <a:avLst/>
            </a:prstGeom>
            <a:solidFill>
              <a:srgbClr val="C1FFF6"/>
            </a:solidFill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228" name="紀元"/>
            <p:cNvSpPr txBox="1"/>
            <p:nvPr/>
          </p:nvSpPr>
          <p:spPr>
            <a:xfrm>
              <a:off x="0" y="208653"/>
              <a:ext cx="1284522" cy="6628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8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紀元</a:t>
              </a:r>
            </a:p>
          </p:txBody>
        </p:sp>
      </p:grpSp>
      <p:sp>
        <p:nvSpPr>
          <p:cNvPr id="230" name="きげん"/>
          <p:cNvSpPr txBox="1"/>
          <p:nvPr/>
        </p:nvSpPr>
        <p:spPr>
          <a:xfrm>
            <a:off x="2973912" y="2971800"/>
            <a:ext cx="1007365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きげん</a:t>
            </a:r>
          </a:p>
        </p:txBody>
      </p:sp>
      <p:grpSp>
        <p:nvGrpSpPr>
          <p:cNvPr id="233" name="グループ"/>
          <p:cNvGrpSpPr/>
          <p:nvPr/>
        </p:nvGrpSpPr>
        <p:grpSpPr>
          <a:xfrm>
            <a:off x="5001378" y="3473121"/>
            <a:ext cx="1372033" cy="915763"/>
            <a:chOff x="0" y="0"/>
            <a:chExt cx="1372031" cy="915762"/>
          </a:xfrm>
        </p:grpSpPr>
        <p:sp>
          <p:nvSpPr>
            <p:cNvPr id="231" name="四角形"/>
            <p:cNvSpPr/>
            <p:nvPr/>
          </p:nvSpPr>
          <p:spPr>
            <a:xfrm>
              <a:off x="0" y="0"/>
              <a:ext cx="1372032" cy="915763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232" name="強力"/>
            <p:cNvSpPr txBox="1"/>
            <p:nvPr/>
          </p:nvSpPr>
          <p:spPr>
            <a:xfrm>
              <a:off x="0" y="161775"/>
              <a:ext cx="1372032" cy="59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8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強力</a:t>
              </a:r>
            </a:p>
          </p:txBody>
        </p:sp>
      </p:grpSp>
      <p:grpSp>
        <p:nvGrpSpPr>
          <p:cNvPr id="236" name="グループ"/>
          <p:cNvGrpSpPr/>
          <p:nvPr/>
        </p:nvGrpSpPr>
        <p:grpSpPr>
          <a:xfrm>
            <a:off x="5003065" y="4393565"/>
            <a:ext cx="1368659" cy="967705"/>
            <a:chOff x="0" y="0"/>
            <a:chExt cx="1368658" cy="967703"/>
          </a:xfrm>
        </p:grpSpPr>
        <p:sp>
          <p:nvSpPr>
            <p:cNvPr id="234" name="四角形"/>
            <p:cNvSpPr/>
            <p:nvPr/>
          </p:nvSpPr>
          <p:spPr>
            <a:xfrm>
              <a:off x="0" y="0"/>
              <a:ext cx="1368659" cy="967704"/>
            </a:xfrm>
            <a:prstGeom prst="rect">
              <a:avLst/>
            </a:prstGeom>
            <a:solidFill>
              <a:srgbClr val="C1FFF6"/>
            </a:solidFill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235" name="協力"/>
            <p:cNvSpPr txBox="1"/>
            <p:nvPr/>
          </p:nvSpPr>
          <p:spPr>
            <a:xfrm>
              <a:off x="0" y="208653"/>
              <a:ext cx="1284522" cy="6628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8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協力</a:t>
              </a:r>
            </a:p>
          </p:txBody>
        </p:sp>
      </p:grpSp>
      <p:sp>
        <p:nvSpPr>
          <p:cNvPr id="237" name="きょうりょく"/>
          <p:cNvSpPr txBox="1"/>
          <p:nvPr/>
        </p:nvSpPr>
        <p:spPr>
          <a:xfrm>
            <a:off x="4715844" y="2959100"/>
            <a:ext cx="19431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きょうりょく</a:t>
            </a:r>
          </a:p>
        </p:txBody>
      </p:sp>
      <p:grpSp>
        <p:nvGrpSpPr>
          <p:cNvPr id="240" name="グループ"/>
          <p:cNvGrpSpPr/>
          <p:nvPr/>
        </p:nvGrpSpPr>
        <p:grpSpPr>
          <a:xfrm>
            <a:off x="7211178" y="3460421"/>
            <a:ext cx="1372033" cy="915763"/>
            <a:chOff x="0" y="0"/>
            <a:chExt cx="1372031" cy="915762"/>
          </a:xfrm>
        </p:grpSpPr>
        <p:sp>
          <p:nvSpPr>
            <p:cNvPr id="238" name="四角形"/>
            <p:cNvSpPr/>
            <p:nvPr/>
          </p:nvSpPr>
          <p:spPr>
            <a:xfrm>
              <a:off x="0" y="0"/>
              <a:ext cx="1372032" cy="915763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239" name="公園"/>
            <p:cNvSpPr txBox="1"/>
            <p:nvPr/>
          </p:nvSpPr>
          <p:spPr>
            <a:xfrm>
              <a:off x="0" y="161775"/>
              <a:ext cx="1372032" cy="59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8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公園</a:t>
              </a:r>
            </a:p>
          </p:txBody>
        </p:sp>
      </p:grpSp>
      <p:grpSp>
        <p:nvGrpSpPr>
          <p:cNvPr id="243" name="グループ"/>
          <p:cNvGrpSpPr/>
          <p:nvPr/>
        </p:nvGrpSpPr>
        <p:grpSpPr>
          <a:xfrm>
            <a:off x="7212865" y="4380865"/>
            <a:ext cx="1368659" cy="967705"/>
            <a:chOff x="0" y="0"/>
            <a:chExt cx="1368658" cy="967703"/>
          </a:xfrm>
        </p:grpSpPr>
        <p:sp>
          <p:nvSpPr>
            <p:cNvPr id="241" name="四角形"/>
            <p:cNvSpPr/>
            <p:nvPr/>
          </p:nvSpPr>
          <p:spPr>
            <a:xfrm>
              <a:off x="0" y="0"/>
              <a:ext cx="1368659" cy="967704"/>
            </a:xfrm>
            <a:prstGeom prst="rect">
              <a:avLst/>
            </a:prstGeom>
            <a:solidFill>
              <a:srgbClr val="C1FFF6"/>
            </a:solidFill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242" name="公演"/>
            <p:cNvSpPr txBox="1"/>
            <p:nvPr/>
          </p:nvSpPr>
          <p:spPr>
            <a:xfrm>
              <a:off x="0" y="208653"/>
              <a:ext cx="1284522" cy="6628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8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公演</a:t>
              </a:r>
            </a:p>
          </p:txBody>
        </p:sp>
      </p:grpSp>
      <p:sp>
        <p:nvSpPr>
          <p:cNvPr id="244" name="こうえん"/>
          <p:cNvSpPr txBox="1"/>
          <p:nvPr/>
        </p:nvSpPr>
        <p:spPr>
          <a:xfrm>
            <a:off x="7238064" y="2946400"/>
            <a:ext cx="131826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こうえん</a:t>
            </a:r>
          </a:p>
        </p:txBody>
      </p:sp>
      <p:grpSp>
        <p:nvGrpSpPr>
          <p:cNvPr id="247" name="グループ"/>
          <p:cNvGrpSpPr/>
          <p:nvPr/>
        </p:nvGrpSpPr>
        <p:grpSpPr>
          <a:xfrm>
            <a:off x="9306678" y="3447721"/>
            <a:ext cx="1372033" cy="915763"/>
            <a:chOff x="0" y="0"/>
            <a:chExt cx="1372031" cy="915762"/>
          </a:xfrm>
        </p:grpSpPr>
        <p:sp>
          <p:nvSpPr>
            <p:cNvPr id="245" name="四角形"/>
            <p:cNvSpPr/>
            <p:nvPr/>
          </p:nvSpPr>
          <p:spPr>
            <a:xfrm>
              <a:off x="0" y="0"/>
              <a:ext cx="1372032" cy="915763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246" name="郊外"/>
            <p:cNvSpPr txBox="1"/>
            <p:nvPr/>
          </p:nvSpPr>
          <p:spPr>
            <a:xfrm>
              <a:off x="0" y="161775"/>
              <a:ext cx="1372032" cy="59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8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郊外</a:t>
              </a:r>
            </a:p>
          </p:txBody>
        </p:sp>
      </p:grpSp>
      <p:grpSp>
        <p:nvGrpSpPr>
          <p:cNvPr id="250" name="グループ"/>
          <p:cNvGrpSpPr/>
          <p:nvPr/>
        </p:nvGrpSpPr>
        <p:grpSpPr>
          <a:xfrm>
            <a:off x="9308365" y="4368165"/>
            <a:ext cx="1368659" cy="967705"/>
            <a:chOff x="0" y="0"/>
            <a:chExt cx="1368658" cy="967703"/>
          </a:xfrm>
        </p:grpSpPr>
        <p:sp>
          <p:nvSpPr>
            <p:cNvPr id="248" name="四角形"/>
            <p:cNvSpPr/>
            <p:nvPr/>
          </p:nvSpPr>
          <p:spPr>
            <a:xfrm>
              <a:off x="0" y="0"/>
              <a:ext cx="1368659" cy="967704"/>
            </a:xfrm>
            <a:prstGeom prst="rect">
              <a:avLst/>
            </a:prstGeom>
            <a:solidFill>
              <a:srgbClr val="C1FFF6"/>
            </a:solidFill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249" name="公害"/>
            <p:cNvSpPr txBox="1"/>
            <p:nvPr/>
          </p:nvSpPr>
          <p:spPr>
            <a:xfrm>
              <a:off x="0" y="208653"/>
              <a:ext cx="1284522" cy="6628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8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公害</a:t>
              </a:r>
            </a:p>
          </p:txBody>
        </p:sp>
      </p:grpSp>
      <p:sp>
        <p:nvSpPr>
          <p:cNvPr id="251" name="こうがい"/>
          <p:cNvSpPr txBox="1"/>
          <p:nvPr/>
        </p:nvSpPr>
        <p:spPr>
          <a:xfrm>
            <a:off x="9333564" y="2933700"/>
            <a:ext cx="131826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こうがい</a:t>
            </a:r>
          </a:p>
        </p:txBody>
      </p:sp>
      <p:grpSp>
        <p:nvGrpSpPr>
          <p:cNvPr id="254" name="グループ"/>
          <p:cNvGrpSpPr/>
          <p:nvPr/>
        </p:nvGrpSpPr>
        <p:grpSpPr>
          <a:xfrm>
            <a:off x="2791578" y="6241721"/>
            <a:ext cx="1372033" cy="915763"/>
            <a:chOff x="0" y="0"/>
            <a:chExt cx="1372031" cy="915762"/>
          </a:xfrm>
        </p:grpSpPr>
        <p:sp>
          <p:nvSpPr>
            <p:cNvPr id="252" name="四角形"/>
            <p:cNvSpPr/>
            <p:nvPr/>
          </p:nvSpPr>
          <p:spPr>
            <a:xfrm>
              <a:off x="0" y="0"/>
              <a:ext cx="1372032" cy="915763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253" name="個体"/>
            <p:cNvSpPr txBox="1"/>
            <p:nvPr/>
          </p:nvSpPr>
          <p:spPr>
            <a:xfrm>
              <a:off x="0" y="161775"/>
              <a:ext cx="1372032" cy="59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8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個体</a:t>
              </a:r>
            </a:p>
          </p:txBody>
        </p:sp>
      </p:grpSp>
      <p:grpSp>
        <p:nvGrpSpPr>
          <p:cNvPr id="257" name="グループ"/>
          <p:cNvGrpSpPr/>
          <p:nvPr/>
        </p:nvGrpSpPr>
        <p:grpSpPr>
          <a:xfrm>
            <a:off x="2793265" y="7162165"/>
            <a:ext cx="1368659" cy="967705"/>
            <a:chOff x="0" y="0"/>
            <a:chExt cx="1368658" cy="967703"/>
          </a:xfrm>
        </p:grpSpPr>
        <p:sp>
          <p:nvSpPr>
            <p:cNvPr id="255" name="四角形"/>
            <p:cNvSpPr/>
            <p:nvPr/>
          </p:nvSpPr>
          <p:spPr>
            <a:xfrm>
              <a:off x="0" y="0"/>
              <a:ext cx="1368659" cy="967704"/>
            </a:xfrm>
            <a:prstGeom prst="rect">
              <a:avLst/>
            </a:prstGeom>
            <a:solidFill>
              <a:srgbClr val="C1FFF6"/>
            </a:solidFill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256" name="固体"/>
            <p:cNvSpPr txBox="1"/>
            <p:nvPr/>
          </p:nvSpPr>
          <p:spPr>
            <a:xfrm>
              <a:off x="0" y="208653"/>
              <a:ext cx="1284522" cy="6628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8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固体</a:t>
              </a:r>
            </a:p>
          </p:txBody>
        </p:sp>
      </p:grpSp>
      <p:sp>
        <p:nvSpPr>
          <p:cNvPr id="258" name="こたい"/>
          <p:cNvSpPr txBox="1"/>
          <p:nvPr/>
        </p:nvSpPr>
        <p:spPr>
          <a:xfrm>
            <a:off x="2963244" y="5727700"/>
            <a:ext cx="10287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こたい</a:t>
            </a:r>
          </a:p>
        </p:txBody>
      </p:sp>
      <p:grpSp>
        <p:nvGrpSpPr>
          <p:cNvPr id="261" name="グループ"/>
          <p:cNvGrpSpPr/>
          <p:nvPr/>
        </p:nvGrpSpPr>
        <p:grpSpPr>
          <a:xfrm>
            <a:off x="4918154" y="6216321"/>
            <a:ext cx="1372033" cy="915763"/>
            <a:chOff x="0" y="0"/>
            <a:chExt cx="1372031" cy="915762"/>
          </a:xfrm>
        </p:grpSpPr>
        <p:sp>
          <p:nvSpPr>
            <p:cNvPr id="259" name="四角形"/>
            <p:cNvSpPr/>
            <p:nvPr/>
          </p:nvSpPr>
          <p:spPr>
            <a:xfrm>
              <a:off x="0" y="0"/>
              <a:ext cx="1372032" cy="915763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260" name="書名"/>
            <p:cNvSpPr txBox="1"/>
            <p:nvPr/>
          </p:nvSpPr>
          <p:spPr>
            <a:xfrm>
              <a:off x="0" y="161775"/>
              <a:ext cx="1372032" cy="59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8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書名</a:t>
              </a:r>
            </a:p>
          </p:txBody>
        </p:sp>
      </p:grpSp>
      <p:grpSp>
        <p:nvGrpSpPr>
          <p:cNvPr id="264" name="グループ"/>
          <p:cNvGrpSpPr/>
          <p:nvPr/>
        </p:nvGrpSpPr>
        <p:grpSpPr>
          <a:xfrm>
            <a:off x="4919840" y="7136765"/>
            <a:ext cx="1368660" cy="967705"/>
            <a:chOff x="0" y="0"/>
            <a:chExt cx="1368658" cy="967703"/>
          </a:xfrm>
        </p:grpSpPr>
        <p:sp>
          <p:nvSpPr>
            <p:cNvPr id="262" name="四角形"/>
            <p:cNvSpPr/>
            <p:nvPr/>
          </p:nvSpPr>
          <p:spPr>
            <a:xfrm>
              <a:off x="0" y="0"/>
              <a:ext cx="1368659" cy="967704"/>
            </a:xfrm>
            <a:prstGeom prst="rect">
              <a:avLst/>
            </a:prstGeom>
            <a:solidFill>
              <a:srgbClr val="C1FFF6"/>
            </a:solidFill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263" name="署名"/>
            <p:cNvSpPr txBox="1"/>
            <p:nvPr/>
          </p:nvSpPr>
          <p:spPr>
            <a:xfrm>
              <a:off x="0" y="208653"/>
              <a:ext cx="1284522" cy="6628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8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署名</a:t>
              </a:r>
            </a:p>
          </p:txBody>
        </p:sp>
      </p:grpSp>
      <p:sp>
        <p:nvSpPr>
          <p:cNvPr id="265" name="しょめい"/>
          <p:cNvSpPr txBox="1"/>
          <p:nvPr/>
        </p:nvSpPr>
        <p:spPr>
          <a:xfrm>
            <a:off x="4937419" y="5702300"/>
            <a:ext cx="13335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しょめい</a:t>
            </a:r>
          </a:p>
        </p:txBody>
      </p:sp>
      <p:grpSp>
        <p:nvGrpSpPr>
          <p:cNvPr id="268" name="グループ"/>
          <p:cNvGrpSpPr/>
          <p:nvPr/>
        </p:nvGrpSpPr>
        <p:grpSpPr>
          <a:xfrm>
            <a:off x="7179550" y="6178221"/>
            <a:ext cx="1372033" cy="915763"/>
            <a:chOff x="0" y="0"/>
            <a:chExt cx="1372031" cy="915762"/>
          </a:xfrm>
        </p:grpSpPr>
        <p:sp>
          <p:nvSpPr>
            <p:cNvPr id="266" name="四角形"/>
            <p:cNvSpPr/>
            <p:nvPr/>
          </p:nvSpPr>
          <p:spPr>
            <a:xfrm>
              <a:off x="0" y="0"/>
              <a:ext cx="1372032" cy="915763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267" name="不通"/>
            <p:cNvSpPr txBox="1"/>
            <p:nvPr/>
          </p:nvSpPr>
          <p:spPr>
            <a:xfrm>
              <a:off x="0" y="161775"/>
              <a:ext cx="1372032" cy="59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8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不通</a:t>
              </a:r>
            </a:p>
          </p:txBody>
        </p:sp>
      </p:grpSp>
      <p:grpSp>
        <p:nvGrpSpPr>
          <p:cNvPr id="271" name="グループ"/>
          <p:cNvGrpSpPr/>
          <p:nvPr/>
        </p:nvGrpSpPr>
        <p:grpSpPr>
          <a:xfrm>
            <a:off x="7181236" y="7098665"/>
            <a:ext cx="1368660" cy="967705"/>
            <a:chOff x="0" y="0"/>
            <a:chExt cx="1368658" cy="967703"/>
          </a:xfrm>
        </p:grpSpPr>
        <p:sp>
          <p:nvSpPr>
            <p:cNvPr id="269" name="四角形"/>
            <p:cNvSpPr/>
            <p:nvPr/>
          </p:nvSpPr>
          <p:spPr>
            <a:xfrm>
              <a:off x="0" y="0"/>
              <a:ext cx="1368659" cy="967704"/>
            </a:xfrm>
            <a:prstGeom prst="rect">
              <a:avLst/>
            </a:prstGeom>
            <a:solidFill>
              <a:srgbClr val="C1FFF6"/>
            </a:solidFill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270" name="普通"/>
            <p:cNvSpPr txBox="1"/>
            <p:nvPr/>
          </p:nvSpPr>
          <p:spPr>
            <a:xfrm>
              <a:off x="0" y="208653"/>
              <a:ext cx="1284522" cy="6628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8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普通</a:t>
              </a:r>
            </a:p>
          </p:txBody>
        </p:sp>
      </p:grpSp>
      <p:sp>
        <p:nvSpPr>
          <p:cNvPr id="272" name="ふつう"/>
          <p:cNvSpPr txBox="1"/>
          <p:nvPr/>
        </p:nvSpPr>
        <p:spPr>
          <a:xfrm>
            <a:off x="7358836" y="5664200"/>
            <a:ext cx="101346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ふつう</a:t>
            </a:r>
          </a:p>
        </p:txBody>
      </p:sp>
      <p:grpSp>
        <p:nvGrpSpPr>
          <p:cNvPr id="275" name="グループ"/>
          <p:cNvGrpSpPr/>
          <p:nvPr/>
        </p:nvGrpSpPr>
        <p:grpSpPr>
          <a:xfrm>
            <a:off x="9306678" y="6216321"/>
            <a:ext cx="1372033" cy="915763"/>
            <a:chOff x="0" y="0"/>
            <a:chExt cx="1372031" cy="915762"/>
          </a:xfrm>
        </p:grpSpPr>
        <p:sp>
          <p:nvSpPr>
            <p:cNvPr id="273" name="四角形"/>
            <p:cNvSpPr/>
            <p:nvPr/>
          </p:nvSpPr>
          <p:spPr>
            <a:xfrm>
              <a:off x="0" y="0"/>
              <a:ext cx="1372032" cy="915763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274" name="保険"/>
            <p:cNvSpPr txBox="1"/>
            <p:nvPr/>
          </p:nvSpPr>
          <p:spPr>
            <a:xfrm>
              <a:off x="0" y="161775"/>
              <a:ext cx="1372032" cy="59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8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保険</a:t>
              </a:r>
            </a:p>
          </p:txBody>
        </p:sp>
      </p:grpSp>
      <p:grpSp>
        <p:nvGrpSpPr>
          <p:cNvPr id="278" name="グループ"/>
          <p:cNvGrpSpPr/>
          <p:nvPr/>
        </p:nvGrpSpPr>
        <p:grpSpPr>
          <a:xfrm>
            <a:off x="9308365" y="7136765"/>
            <a:ext cx="1368659" cy="967705"/>
            <a:chOff x="0" y="0"/>
            <a:chExt cx="1368658" cy="967703"/>
          </a:xfrm>
        </p:grpSpPr>
        <p:sp>
          <p:nvSpPr>
            <p:cNvPr id="276" name="四角形"/>
            <p:cNvSpPr/>
            <p:nvPr/>
          </p:nvSpPr>
          <p:spPr>
            <a:xfrm>
              <a:off x="0" y="0"/>
              <a:ext cx="1368659" cy="967704"/>
            </a:xfrm>
            <a:prstGeom prst="rect">
              <a:avLst/>
            </a:prstGeom>
            <a:solidFill>
              <a:srgbClr val="C1FFF6"/>
            </a:solidFill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277" name="保健"/>
            <p:cNvSpPr txBox="1"/>
            <p:nvPr/>
          </p:nvSpPr>
          <p:spPr>
            <a:xfrm>
              <a:off x="42068" y="152420"/>
              <a:ext cx="1284522" cy="6628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8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保健</a:t>
              </a:r>
            </a:p>
          </p:txBody>
        </p:sp>
      </p:grpSp>
      <p:sp>
        <p:nvSpPr>
          <p:cNvPr id="279" name="ほけん"/>
          <p:cNvSpPr txBox="1"/>
          <p:nvPr/>
        </p:nvSpPr>
        <p:spPr>
          <a:xfrm>
            <a:off x="9482916" y="5702300"/>
            <a:ext cx="1019557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ほけん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『INTERMEDIATE KANJI BOOK』VOL.1"/>
          <p:cNvSpPr txBox="1">
            <a:spLocks noGrp="1"/>
          </p:cNvSpPr>
          <p:nvPr>
            <p:ph type="ctrTitle"/>
          </p:nvPr>
        </p:nvSpPr>
        <p:spPr>
          <a:xfrm>
            <a:off x="1041648" y="1600200"/>
            <a:ext cx="10921504" cy="2591942"/>
          </a:xfrm>
          <a:prstGeom prst="rect">
            <a:avLst/>
          </a:prstGeom>
        </p:spPr>
        <p:txBody>
          <a:bodyPr/>
          <a:lstStyle>
            <a:lvl1pPr>
              <a:defRPr sz="4200"/>
            </a:lvl1pPr>
          </a:lstStyle>
          <a:p>
            <a:pPr>
              <a:defRPr sz="8000"/>
            </a:pPr>
            <a:r>
              <a:rPr sz="4200"/>
              <a:t>『INTERMEDIATE KANJI BOOK』VOL.1</a:t>
            </a:r>
          </a:p>
        </p:txBody>
      </p:sp>
      <p:sp>
        <p:nvSpPr>
          <p:cNvPr id="282" name="L4 グループ練習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36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L4　グループ練習</a:t>
            </a:r>
          </a:p>
        </p:txBody>
      </p:sp>
      <p:sp>
        <p:nvSpPr>
          <p:cNvPr id="283" name="練習２"/>
          <p:cNvSpPr txBox="1"/>
          <p:nvPr/>
        </p:nvSpPr>
        <p:spPr>
          <a:xfrm>
            <a:off x="5302250" y="6705600"/>
            <a:ext cx="2400301" cy="863600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練習２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文の意味に合う漢字のカードをさがします。"/>
          <p:cNvSpPr txBox="1"/>
          <p:nvPr/>
        </p:nvSpPr>
        <p:spPr>
          <a:xfrm>
            <a:off x="1106550" y="1485900"/>
            <a:ext cx="11046038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42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文の意味に合う漢字のカードをさがします。</a:t>
            </a:r>
          </a:p>
        </p:txBody>
      </p:sp>
      <p:sp>
        <p:nvSpPr>
          <p:cNvPr id="286" name="カードを多く取った人が勝ち(winner)です。"/>
          <p:cNvSpPr txBox="1"/>
          <p:nvPr/>
        </p:nvSpPr>
        <p:spPr>
          <a:xfrm>
            <a:off x="1144853" y="7023100"/>
            <a:ext cx="10715093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2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カードを多く取った人が勝ち(winner)です。</a:t>
            </a:r>
          </a:p>
        </p:txBody>
      </p:sp>
      <p:grpSp>
        <p:nvGrpSpPr>
          <p:cNvPr id="289" name="グループ"/>
          <p:cNvGrpSpPr/>
          <p:nvPr/>
        </p:nvGrpSpPr>
        <p:grpSpPr>
          <a:xfrm>
            <a:off x="15829350" y="3971987"/>
            <a:ext cx="2020923" cy="1085427"/>
            <a:chOff x="0" y="0"/>
            <a:chExt cx="2020922" cy="1085426"/>
          </a:xfrm>
        </p:grpSpPr>
        <p:sp>
          <p:nvSpPr>
            <p:cNvPr id="287" name="四角形"/>
            <p:cNvSpPr/>
            <p:nvPr/>
          </p:nvSpPr>
          <p:spPr>
            <a:xfrm>
              <a:off x="0" y="0"/>
              <a:ext cx="2020923" cy="1085427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288" name="単純"/>
            <p:cNvSpPr txBox="1"/>
            <p:nvPr/>
          </p:nvSpPr>
          <p:spPr>
            <a:xfrm>
              <a:off x="0" y="191747"/>
              <a:ext cx="2020923" cy="7019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44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単純</a:t>
              </a:r>
            </a:p>
          </p:txBody>
        </p:sp>
      </p:grpSp>
      <p:sp>
        <p:nvSpPr>
          <p:cNvPr id="290" name="い み"/>
          <p:cNvSpPr txBox="1"/>
          <p:nvPr/>
        </p:nvSpPr>
        <p:spPr>
          <a:xfrm>
            <a:off x="2130297" y="1143000"/>
            <a:ext cx="1187154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い み</a:t>
            </a:r>
          </a:p>
        </p:txBody>
      </p:sp>
      <p:sp>
        <p:nvSpPr>
          <p:cNvPr id="291" name="か"/>
          <p:cNvSpPr txBox="1"/>
          <p:nvPr/>
        </p:nvSpPr>
        <p:spPr>
          <a:xfrm>
            <a:off x="6803897" y="6666631"/>
            <a:ext cx="1011834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か</a:t>
            </a:r>
          </a:p>
        </p:txBody>
      </p:sp>
      <p:sp>
        <p:nvSpPr>
          <p:cNvPr id="292" name="おお"/>
          <p:cNvSpPr txBox="1"/>
          <p:nvPr/>
        </p:nvSpPr>
        <p:spPr>
          <a:xfrm>
            <a:off x="3120897" y="6666631"/>
            <a:ext cx="1011834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おお</a:t>
            </a:r>
          </a:p>
        </p:txBody>
      </p:sp>
      <p:sp>
        <p:nvSpPr>
          <p:cNvPr id="293" name="例 この橋はきげん前１世紀ごろ…"/>
          <p:cNvSpPr txBox="1"/>
          <p:nvPr/>
        </p:nvSpPr>
        <p:spPr>
          <a:xfrm>
            <a:off x="1993532" y="4276725"/>
            <a:ext cx="9429842" cy="1606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l">
              <a:defRPr sz="47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dirty="0" err="1"/>
              <a:t>例</a:t>
            </a:r>
            <a:r>
              <a:rPr dirty="0"/>
              <a:t>　この橋は</a:t>
            </a:r>
            <a:r>
              <a:rPr dirty="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きげん</a:t>
            </a:r>
            <a:r>
              <a:rPr dirty="0"/>
              <a:t>前１世紀ごろ</a:t>
            </a:r>
          </a:p>
          <a:p>
            <a:pPr algn="l">
              <a:defRPr sz="47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dirty="0"/>
              <a:t>　　</a:t>
            </a:r>
            <a:r>
              <a:rPr dirty="0" err="1"/>
              <a:t>につくられた</a:t>
            </a:r>
            <a:r>
              <a:rPr dirty="0"/>
              <a:t>。</a:t>
            </a:r>
          </a:p>
        </p:txBody>
      </p:sp>
      <p:sp>
        <p:nvSpPr>
          <p:cNvPr id="294" name="はし"/>
          <p:cNvSpPr txBox="1"/>
          <p:nvPr/>
        </p:nvSpPr>
        <p:spPr>
          <a:xfrm>
            <a:off x="4126857" y="3962400"/>
            <a:ext cx="1187154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はし</a:t>
            </a:r>
            <a:endParaRPr dirty="0"/>
          </a:p>
        </p:txBody>
      </p:sp>
      <p:sp>
        <p:nvSpPr>
          <p:cNvPr id="295" name="れい"/>
          <p:cNvSpPr txBox="1"/>
          <p:nvPr/>
        </p:nvSpPr>
        <p:spPr>
          <a:xfrm>
            <a:off x="1763074" y="3731330"/>
            <a:ext cx="1187154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れい</a:t>
            </a:r>
            <a:endParaRPr dirty="0"/>
          </a:p>
        </p:txBody>
      </p:sp>
      <p:sp>
        <p:nvSpPr>
          <p:cNvPr id="296" name="四角形"/>
          <p:cNvSpPr/>
          <p:nvPr/>
        </p:nvSpPr>
        <p:spPr>
          <a:xfrm>
            <a:off x="1733274" y="3646237"/>
            <a:ext cx="9440820" cy="2804964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endParaRPr/>
          </a:p>
        </p:txBody>
      </p:sp>
      <p:grpSp>
        <p:nvGrpSpPr>
          <p:cNvPr id="299" name="グループ"/>
          <p:cNvGrpSpPr/>
          <p:nvPr/>
        </p:nvGrpSpPr>
        <p:grpSpPr>
          <a:xfrm>
            <a:off x="6625484" y="2463102"/>
            <a:ext cx="1368660" cy="967704"/>
            <a:chOff x="0" y="0"/>
            <a:chExt cx="1368658" cy="967703"/>
          </a:xfrm>
        </p:grpSpPr>
        <p:sp>
          <p:nvSpPr>
            <p:cNvPr id="297" name="四角形"/>
            <p:cNvSpPr/>
            <p:nvPr/>
          </p:nvSpPr>
          <p:spPr>
            <a:xfrm>
              <a:off x="0" y="0"/>
              <a:ext cx="1368659" cy="967704"/>
            </a:xfrm>
            <a:prstGeom prst="rect">
              <a:avLst/>
            </a:prstGeom>
            <a:solidFill>
              <a:srgbClr val="C1FFF6"/>
            </a:solidFill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298" name="紀元"/>
            <p:cNvSpPr txBox="1"/>
            <p:nvPr/>
          </p:nvSpPr>
          <p:spPr>
            <a:xfrm>
              <a:off x="0" y="208653"/>
              <a:ext cx="1284522" cy="6628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8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紀元</a:t>
              </a:r>
            </a:p>
          </p:txBody>
        </p:sp>
      </p:grpSp>
      <p:grpSp>
        <p:nvGrpSpPr>
          <p:cNvPr id="302" name="グループ"/>
          <p:cNvGrpSpPr/>
          <p:nvPr/>
        </p:nvGrpSpPr>
        <p:grpSpPr>
          <a:xfrm>
            <a:off x="5069167" y="2489072"/>
            <a:ext cx="1372033" cy="915764"/>
            <a:chOff x="0" y="0"/>
            <a:chExt cx="1372031" cy="915762"/>
          </a:xfrm>
        </p:grpSpPr>
        <p:sp>
          <p:nvSpPr>
            <p:cNvPr id="300" name="四角形"/>
            <p:cNvSpPr/>
            <p:nvPr/>
          </p:nvSpPr>
          <p:spPr>
            <a:xfrm>
              <a:off x="0" y="0"/>
              <a:ext cx="1372032" cy="915763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301" name="期限"/>
            <p:cNvSpPr txBox="1"/>
            <p:nvPr/>
          </p:nvSpPr>
          <p:spPr>
            <a:xfrm>
              <a:off x="0" y="161775"/>
              <a:ext cx="1372032" cy="59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8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期限</a:t>
              </a:r>
            </a:p>
          </p:txBody>
        </p:sp>
      </p:grpSp>
      <p:pic>
        <p:nvPicPr>
          <p:cNvPr id="303" name="楕円" descr="楕円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299200" y="2217156"/>
            <a:ext cx="2021229" cy="1459596"/>
          </a:xfrm>
          <a:prstGeom prst="rect">
            <a:avLst/>
          </a:prstGeom>
        </p:spPr>
      </p:pic>
      <p:pic>
        <p:nvPicPr>
          <p:cNvPr id="305" name="線" descr="線"/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18900000">
            <a:off x="6500733" y="3696207"/>
            <a:ext cx="788033" cy="399761"/>
          </a:xfrm>
          <a:prstGeom prst="rect">
            <a:avLst/>
          </a:prstGeom>
        </p:spPr>
      </p:pic>
      <p:sp>
        <p:nvSpPr>
          <p:cNvPr id="307" name="せい き"/>
          <p:cNvSpPr txBox="1"/>
          <p:nvPr/>
        </p:nvSpPr>
        <p:spPr>
          <a:xfrm>
            <a:off x="8532017" y="3962400"/>
            <a:ext cx="1187154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せい き</a:t>
            </a:r>
          </a:p>
        </p:txBody>
      </p:sp>
      <p:sp>
        <p:nvSpPr>
          <p:cNvPr id="308" name="ぜん"/>
          <p:cNvSpPr txBox="1"/>
          <p:nvPr/>
        </p:nvSpPr>
        <p:spPr>
          <a:xfrm>
            <a:off x="7084217" y="3962400"/>
            <a:ext cx="1187154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ぜん</a:t>
            </a:r>
          </a:p>
        </p:txBody>
      </p:sp>
      <p:sp>
        <p:nvSpPr>
          <p:cNvPr id="309" name="スタート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スタート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①あのコンビニは先月かいてんしました。"/>
          <p:cNvSpPr txBox="1"/>
          <p:nvPr/>
        </p:nvSpPr>
        <p:spPr>
          <a:xfrm>
            <a:off x="608837" y="2797175"/>
            <a:ext cx="10932796" cy="679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①あのコンビニは先月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かいてん</a:t>
            </a:r>
            <a:r>
              <a:t>しました。</a:t>
            </a:r>
          </a:p>
        </p:txBody>
      </p:sp>
      <p:sp>
        <p:nvSpPr>
          <p:cNvPr id="312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313" name="カードを選んだら"/>
          <p:cNvSpPr txBox="1"/>
          <p:nvPr/>
        </p:nvSpPr>
        <p:spPr>
          <a:xfrm>
            <a:off x="8210550" y="7620000"/>
            <a:ext cx="29591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カードを選んだら</a:t>
            </a:r>
          </a:p>
        </p:txBody>
      </p:sp>
      <p:sp>
        <p:nvSpPr>
          <p:cNvPr id="314" name="えら"/>
          <p:cNvSpPr txBox="1"/>
          <p:nvPr/>
        </p:nvSpPr>
        <p:spPr>
          <a:xfrm>
            <a:off x="9645650" y="7369175"/>
            <a:ext cx="495301" cy="298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500">
                <a:solidFill>
                  <a:schemeClr val="accent1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えら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①あのコンビニは先月かいてんしました。"/>
          <p:cNvSpPr txBox="1"/>
          <p:nvPr/>
        </p:nvSpPr>
        <p:spPr>
          <a:xfrm>
            <a:off x="608837" y="2797175"/>
            <a:ext cx="10932796" cy="679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①あのコンビニは先月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かいてん</a:t>
            </a:r>
            <a:r>
              <a:t>しました。</a:t>
            </a:r>
          </a:p>
        </p:txBody>
      </p:sp>
      <p:sp>
        <p:nvSpPr>
          <p:cNvPr id="317" name="次の問題へ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grpSp>
        <p:nvGrpSpPr>
          <p:cNvPr id="320" name="グループ"/>
          <p:cNvGrpSpPr/>
          <p:nvPr/>
        </p:nvGrpSpPr>
        <p:grpSpPr>
          <a:xfrm>
            <a:off x="6806465" y="3644265"/>
            <a:ext cx="1368659" cy="967705"/>
            <a:chOff x="0" y="0"/>
            <a:chExt cx="1368658" cy="967703"/>
          </a:xfrm>
        </p:grpSpPr>
        <p:sp>
          <p:nvSpPr>
            <p:cNvPr id="318" name="四角形"/>
            <p:cNvSpPr/>
            <p:nvPr/>
          </p:nvSpPr>
          <p:spPr>
            <a:xfrm>
              <a:off x="0" y="0"/>
              <a:ext cx="1368659" cy="967704"/>
            </a:xfrm>
            <a:prstGeom prst="rect">
              <a:avLst/>
            </a:prstGeom>
            <a:solidFill>
              <a:srgbClr val="C1FFF6"/>
            </a:solidFill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319" name="開店"/>
            <p:cNvSpPr txBox="1"/>
            <p:nvPr/>
          </p:nvSpPr>
          <p:spPr>
            <a:xfrm>
              <a:off x="0" y="208653"/>
              <a:ext cx="1284522" cy="6628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8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開店</a:t>
              </a:r>
            </a:p>
          </p:txBody>
        </p:sp>
      </p:grpSp>
      <p:sp>
        <p:nvSpPr>
          <p:cNvPr id="321" name="あと13問"/>
          <p:cNvSpPr txBox="1"/>
          <p:nvPr/>
        </p:nvSpPr>
        <p:spPr>
          <a:xfrm>
            <a:off x="9752682" y="7752806"/>
            <a:ext cx="1576636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あと13問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②体力こうじょうのために運動する。"/>
          <p:cNvSpPr txBox="1"/>
          <p:nvPr/>
        </p:nvSpPr>
        <p:spPr>
          <a:xfrm>
            <a:off x="608837" y="2797175"/>
            <a:ext cx="9801226" cy="679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②体力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こうじょう</a:t>
            </a:r>
            <a:r>
              <a:t>のために運動する。</a:t>
            </a:r>
          </a:p>
        </p:txBody>
      </p:sp>
      <p:sp>
        <p:nvSpPr>
          <p:cNvPr id="324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325" name="カードを選んだら"/>
          <p:cNvSpPr txBox="1"/>
          <p:nvPr/>
        </p:nvSpPr>
        <p:spPr>
          <a:xfrm>
            <a:off x="8210550" y="7620000"/>
            <a:ext cx="29591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カードを選んだら</a:t>
            </a:r>
          </a:p>
        </p:txBody>
      </p:sp>
      <p:sp>
        <p:nvSpPr>
          <p:cNvPr id="326" name="えら"/>
          <p:cNvSpPr txBox="1"/>
          <p:nvPr/>
        </p:nvSpPr>
        <p:spPr>
          <a:xfrm>
            <a:off x="9645650" y="7369175"/>
            <a:ext cx="495301" cy="298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500">
                <a:solidFill>
                  <a:schemeClr val="accent1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えら</a:t>
            </a:r>
          </a:p>
        </p:txBody>
      </p:sp>
      <p:sp>
        <p:nvSpPr>
          <p:cNvPr id="327" name="うんどう"/>
          <p:cNvSpPr txBox="1"/>
          <p:nvPr/>
        </p:nvSpPr>
        <p:spPr>
          <a:xfrm>
            <a:off x="7261097" y="2438400"/>
            <a:ext cx="1526531" cy="381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2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うんどう</a:t>
            </a:r>
          </a:p>
        </p:txBody>
      </p:sp>
      <p:sp>
        <p:nvSpPr>
          <p:cNvPr id="328" name="たいりょく"/>
          <p:cNvSpPr txBox="1"/>
          <p:nvPr/>
        </p:nvSpPr>
        <p:spPr>
          <a:xfrm>
            <a:off x="1012697" y="2438400"/>
            <a:ext cx="1764706" cy="381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2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たいりょく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②体力こうじょうのために運動する。"/>
          <p:cNvSpPr txBox="1"/>
          <p:nvPr/>
        </p:nvSpPr>
        <p:spPr>
          <a:xfrm>
            <a:off x="608837" y="2797175"/>
            <a:ext cx="9801226" cy="679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②体力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こうじょう</a:t>
            </a:r>
            <a:r>
              <a:t>のために運動する。</a:t>
            </a:r>
          </a:p>
        </p:txBody>
      </p:sp>
      <p:sp>
        <p:nvSpPr>
          <p:cNvPr id="331" name="うんどう"/>
          <p:cNvSpPr txBox="1"/>
          <p:nvPr/>
        </p:nvSpPr>
        <p:spPr>
          <a:xfrm>
            <a:off x="7261097" y="2438400"/>
            <a:ext cx="1526531" cy="381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2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うんどう</a:t>
            </a:r>
          </a:p>
        </p:txBody>
      </p:sp>
      <p:sp>
        <p:nvSpPr>
          <p:cNvPr id="332" name="たいりょく"/>
          <p:cNvSpPr txBox="1"/>
          <p:nvPr/>
        </p:nvSpPr>
        <p:spPr>
          <a:xfrm>
            <a:off x="1012697" y="2438400"/>
            <a:ext cx="1764706" cy="381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2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たいりょく</a:t>
            </a:r>
          </a:p>
        </p:txBody>
      </p:sp>
      <p:sp>
        <p:nvSpPr>
          <p:cNvPr id="333" name="次の問題へ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334" name="あと12問"/>
          <p:cNvSpPr txBox="1"/>
          <p:nvPr/>
        </p:nvSpPr>
        <p:spPr>
          <a:xfrm>
            <a:off x="9752682" y="7752806"/>
            <a:ext cx="1576636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あと12問</a:t>
            </a:r>
          </a:p>
        </p:txBody>
      </p:sp>
      <p:grpSp>
        <p:nvGrpSpPr>
          <p:cNvPr id="337" name="グループ"/>
          <p:cNvGrpSpPr/>
          <p:nvPr/>
        </p:nvGrpSpPr>
        <p:grpSpPr>
          <a:xfrm>
            <a:off x="2996465" y="3555365"/>
            <a:ext cx="1368659" cy="967705"/>
            <a:chOff x="0" y="0"/>
            <a:chExt cx="1368658" cy="967703"/>
          </a:xfrm>
        </p:grpSpPr>
        <p:sp>
          <p:nvSpPr>
            <p:cNvPr id="335" name="四角形"/>
            <p:cNvSpPr/>
            <p:nvPr/>
          </p:nvSpPr>
          <p:spPr>
            <a:xfrm>
              <a:off x="0" y="0"/>
              <a:ext cx="1368659" cy="967704"/>
            </a:xfrm>
            <a:prstGeom prst="rect">
              <a:avLst/>
            </a:prstGeom>
            <a:solidFill>
              <a:srgbClr val="C1FFF6"/>
            </a:solidFill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336" name="向上"/>
            <p:cNvSpPr txBox="1"/>
            <p:nvPr/>
          </p:nvSpPr>
          <p:spPr>
            <a:xfrm>
              <a:off x="0" y="208653"/>
              <a:ext cx="1284522" cy="6628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8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向上</a:t>
              </a:r>
            </a:p>
          </p:txBody>
        </p:sp>
      </p:grp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③このコースはいっしゅう400ｍです。"/>
          <p:cNvSpPr txBox="1"/>
          <p:nvPr/>
        </p:nvSpPr>
        <p:spPr>
          <a:xfrm>
            <a:off x="608837" y="2797175"/>
            <a:ext cx="10266999" cy="679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③このコースは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いっしゅう</a:t>
            </a:r>
            <a:r>
              <a:t>400ｍです。</a:t>
            </a:r>
          </a:p>
        </p:txBody>
      </p:sp>
      <p:sp>
        <p:nvSpPr>
          <p:cNvPr id="340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341" name="カードを選んだら"/>
          <p:cNvSpPr txBox="1"/>
          <p:nvPr/>
        </p:nvSpPr>
        <p:spPr>
          <a:xfrm>
            <a:off x="8210550" y="7620000"/>
            <a:ext cx="29591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カードを選んだら</a:t>
            </a:r>
          </a:p>
        </p:txBody>
      </p:sp>
      <p:sp>
        <p:nvSpPr>
          <p:cNvPr id="342" name="えら"/>
          <p:cNvSpPr txBox="1"/>
          <p:nvPr/>
        </p:nvSpPr>
        <p:spPr>
          <a:xfrm>
            <a:off x="9645650" y="7369175"/>
            <a:ext cx="495301" cy="298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500">
                <a:solidFill>
                  <a:schemeClr val="accent1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えら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③このコースはいっしゅう400ｍです。"/>
          <p:cNvSpPr txBox="1"/>
          <p:nvPr/>
        </p:nvSpPr>
        <p:spPr>
          <a:xfrm>
            <a:off x="608837" y="2797175"/>
            <a:ext cx="10266999" cy="679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③このコースは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いっしゅう</a:t>
            </a:r>
            <a:r>
              <a:t>400ｍです。</a:t>
            </a:r>
          </a:p>
        </p:txBody>
      </p:sp>
      <p:sp>
        <p:nvSpPr>
          <p:cNvPr id="345" name="次の問題へ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346" name="あと11問"/>
          <p:cNvSpPr txBox="1"/>
          <p:nvPr/>
        </p:nvSpPr>
        <p:spPr>
          <a:xfrm>
            <a:off x="9765878" y="7752806"/>
            <a:ext cx="1550244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あと11問</a:t>
            </a:r>
          </a:p>
        </p:txBody>
      </p:sp>
      <p:grpSp>
        <p:nvGrpSpPr>
          <p:cNvPr id="349" name="グループ"/>
          <p:cNvGrpSpPr/>
          <p:nvPr/>
        </p:nvGrpSpPr>
        <p:grpSpPr>
          <a:xfrm>
            <a:off x="5320565" y="3568065"/>
            <a:ext cx="1368659" cy="967705"/>
            <a:chOff x="0" y="0"/>
            <a:chExt cx="1368658" cy="967703"/>
          </a:xfrm>
        </p:grpSpPr>
        <p:sp>
          <p:nvSpPr>
            <p:cNvPr id="347" name="四角形"/>
            <p:cNvSpPr/>
            <p:nvPr/>
          </p:nvSpPr>
          <p:spPr>
            <a:xfrm>
              <a:off x="0" y="0"/>
              <a:ext cx="1368659" cy="967704"/>
            </a:xfrm>
            <a:prstGeom prst="rect">
              <a:avLst/>
            </a:prstGeom>
            <a:solidFill>
              <a:srgbClr val="C1FFF6"/>
            </a:solidFill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348" name="一周"/>
            <p:cNvSpPr txBox="1"/>
            <p:nvPr/>
          </p:nvSpPr>
          <p:spPr>
            <a:xfrm>
              <a:off x="0" y="208653"/>
              <a:ext cx="1284522" cy="6628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8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一周</a:t>
              </a:r>
            </a:p>
          </p:txBody>
        </p:sp>
      </p:grp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④同じ会社だが、彼と会うきかいはあまり…"/>
          <p:cNvSpPr txBox="1"/>
          <p:nvPr/>
        </p:nvSpPr>
        <p:spPr>
          <a:xfrm>
            <a:off x="596137" y="2809875"/>
            <a:ext cx="11812526" cy="15430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4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④同じ会社だが、彼と会う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きかい</a:t>
            </a:r>
            <a:r>
              <a:t>はあまり</a:t>
            </a:r>
          </a:p>
          <a:p>
            <a:pPr algn="l">
              <a:defRPr sz="4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　ない。</a:t>
            </a:r>
          </a:p>
        </p:txBody>
      </p:sp>
      <p:sp>
        <p:nvSpPr>
          <p:cNvPr id="352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353" name="カードを選んだら"/>
          <p:cNvSpPr txBox="1"/>
          <p:nvPr/>
        </p:nvSpPr>
        <p:spPr>
          <a:xfrm>
            <a:off x="8210550" y="7632700"/>
            <a:ext cx="29591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カードを選んだら</a:t>
            </a:r>
          </a:p>
        </p:txBody>
      </p:sp>
      <p:sp>
        <p:nvSpPr>
          <p:cNvPr id="354" name="えら"/>
          <p:cNvSpPr txBox="1"/>
          <p:nvPr/>
        </p:nvSpPr>
        <p:spPr>
          <a:xfrm>
            <a:off x="9645650" y="7381875"/>
            <a:ext cx="495301" cy="298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500">
                <a:solidFill>
                  <a:schemeClr val="accent1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えら</a:t>
            </a:r>
          </a:p>
        </p:txBody>
      </p:sp>
      <p:sp>
        <p:nvSpPr>
          <p:cNvPr id="355" name="おな"/>
          <p:cNvSpPr txBox="1"/>
          <p:nvPr/>
        </p:nvSpPr>
        <p:spPr>
          <a:xfrm>
            <a:off x="631697" y="2582516"/>
            <a:ext cx="1764706" cy="381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2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おな</a:t>
            </a:r>
            <a:endParaRPr dirty="0"/>
          </a:p>
        </p:txBody>
      </p:sp>
      <p:sp>
        <p:nvSpPr>
          <p:cNvPr id="356" name="かれ"/>
          <p:cNvSpPr txBox="1"/>
          <p:nvPr/>
        </p:nvSpPr>
        <p:spPr>
          <a:xfrm>
            <a:off x="4619497" y="2582516"/>
            <a:ext cx="1764706" cy="381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2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かれ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④同じ会社だが、彼と会うきかいはあまり…"/>
          <p:cNvSpPr txBox="1"/>
          <p:nvPr/>
        </p:nvSpPr>
        <p:spPr>
          <a:xfrm>
            <a:off x="596137" y="2809875"/>
            <a:ext cx="11812526" cy="15430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4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④同じ会社だが、彼と会う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きかい</a:t>
            </a:r>
            <a:r>
              <a:t>はあまり</a:t>
            </a:r>
          </a:p>
          <a:p>
            <a:pPr algn="l">
              <a:defRPr sz="4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　ない。</a:t>
            </a:r>
          </a:p>
        </p:txBody>
      </p:sp>
      <p:sp>
        <p:nvSpPr>
          <p:cNvPr id="359" name="おな"/>
          <p:cNvSpPr txBox="1"/>
          <p:nvPr/>
        </p:nvSpPr>
        <p:spPr>
          <a:xfrm>
            <a:off x="631697" y="2582516"/>
            <a:ext cx="1764706" cy="381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2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おな</a:t>
            </a:r>
            <a:endParaRPr dirty="0"/>
          </a:p>
        </p:txBody>
      </p:sp>
      <p:sp>
        <p:nvSpPr>
          <p:cNvPr id="360" name="かれ"/>
          <p:cNvSpPr txBox="1"/>
          <p:nvPr/>
        </p:nvSpPr>
        <p:spPr>
          <a:xfrm>
            <a:off x="4619497" y="2582516"/>
            <a:ext cx="1764706" cy="381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2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かれ</a:t>
            </a:r>
          </a:p>
        </p:txBody>
      </p:sp>
      <p:grpSp>
        <p:nvGrpSpPr>
          <p:cNvPr id="363" name="グループ"/>
          <p:cNvGrpSpPr/>
          <p:nvPr/>
        </p:nvGrpSpPr>
        <p:grpSpPr>
          <a:xfrm>
            <a:off x="7700344" y="3587421"/>
            <a:ext cx="1372033" cy="915763"/>
            <a:chOff x="0" y="0"/>
            <a:chExt cx="1372031" cy="915762"/>
          </a:xfrm>
        </p:grpSpPr>
        <p:sp>
          <p:nvSpPr>
            <p:cNvPr id="361" name="四角形"/>
            <p:cNvSpPr/>
            <p:nvPr/>
          </p:nvSpPr>
          <p:spPr>
            <a:xfrm>
              <a:off x="0" y="0"/>
              <a:ext cx="1372032" cy="915763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362" name="機会"/>
            <p:cNvSpPr txBox="1"/>
            <p:nvPr/>
          </p:nvSpPr>
          <p:spPr>
            <a:xfrm>
              <a:off x="0" y="161775"/>
              <a:ext cx="1372032" cy="59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8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機会</a:t>
              </a:r>
            </a:p>
          </p:txBody>
        </p:sp>
      </p:grpSp>
      <p:sp>
        <p:nvSpPr>
          <p:cNvPr id="364" name="次の問題へ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365" name="あと10問"/>
          <p:cNvSpPr txBox="1"/>
          <p:nvPr/>
        </p:nvSpPr>
        <p:spPr>
          <a:xfrm>
            <a:off x="9752682" y="7752806"/>
            <a:ext cx="1576636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あと10問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⑤兄はパリのこうがいに住んでいる。"/>
          <p:cNvSpPr txBox="1"/>
          <p:nvPr/>
        </p:nvSpPr>
        <p:spPr>
          <a:xfrm>
            <a:off x="608837" y="2797175"/>
            <a:ext cx="9761221" cy="679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⑤兄はパリの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こうがい</a:t>
            </a:r>
            <a:r>
              <a:t>に住んでいる。</a:t>
            </a:r>
          </a:p>
        </p:txBody>
      </p:sp>
      <p:sp>
        <p:nvSpPr>
          <p:cNvPr id="368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369" name="カードを選んだら"/>
          <p:cNvSpPr txBox="1"/>
          <p:nvPr/>
        </p:nvSpPr>
        <p:spPr>
          <a:xfrm>
            <a:off x="8210550" y="7632700"/>
            <a:ext cx="29591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カードを選んだら</a:t>
            </a:r>
          </a:p>
        </p:txBody>
      </p:sp>
      <p:sp>
        <p:nvSpPr>
          <p:cNvPr id="370" name="えら"/>
          <p:cNvSpPr txBox="1"/>
          <p:nvPr/>
        </p:nvSpPr>
        <p:spPr>
          <a:xfrm>
            <a:off x="9645650" y="7381875"/>
            <a:ext cx="495301" cy="298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500">
                <a:solidFill>
                  <a:schemeClr val="accent1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えら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⑤兄はパリのこうがいに住んでいる。"/>
          <p:cNvSpPr txBox="1"/>
          <p:nvPr/>
        </p:nvSpPr>
        <p:spPr>
          <a:xfrm>
            <a:off x="608837" y="2797175"/>
            <a:ext cx="9761221" cy="679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⑤兄はパリの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こうがい</a:t>
            </a:r>
            <a:r>
              <a:t>に住んでいる。</a:t>
            </a:r>
          </a:p>
        </p:txBody>
      </p:sp>
      <p:sp>
        <p:nvSpPr>
          <p:cNvPr id="373" name="次の問題へ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374" name="あと９問"/>
          <p:cNvSpPr txBox="1"/>
          <p:nvPr/>
        </p:nvSpPr>
        <p:spPr>
          <a:xfrm>
            <a:off x="9772649" y="77723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あと９問</a:t>
            </a:r>
          </a:p>
        </p:txBody>
      </p:sp>
      <p:grpSp>
        <p:nvGrpSpPr>
          <p:cNvPr id="377" name="グループ"/>
          <p:cNvGrpSpPr/>
          <p:nvPr/>
        </p:nvGrpSpPr>
        <p:grpSpPr>
          <a:xfrm>
            <a:off x="4569578" y="3562021"/>
            <a:ext cx="1372033" cy="915763"/>
            <a:chOff x="0" y="0"/>
            <a:chExt cx="1372031" cy="915762"/>
          </a:xfrm>
        </p:grpSpPr>
        <p:sp>
          <p:nvSpPr>
            <p:cNvPr id="375" name="四角形"/>
            <p:cNvSpPr/>
            <p:nvPr/>
          </p:nvSpPr>
          <p:spPr>
            <a:xfrm>
              <a:off x="0" y="0"/>
              <a:ext cx="1372032" cy="915763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376" name="郊外"/>
            <p:cNvSpPr txBox="1"/>
            <p:nvPr/>
          </p:nvSpPr>
          <p:spPr>
            <a:xfrm>
              <a:off x="0" y="161775"/>
              <a:ext cx="1372032" cy="59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8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郊外</a:t>
              </a:r>
            </a:p>
          </p:txBody>
        </p:sp>
      </p:grp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⑥車を運転する場合は、ほけんに入ってくだ…"/>
          <p:cNvSpPr txBox="1"/>
          <p:nvPr/>
        </p:nvSpPr>
        <p:spPr>
          <a:xfrm>
            <a:off x="596137" y="2809875"/>
            <a:ext cx="11812526" cy="15430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4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⑥車を運転する場合は、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ほけん</a:t>
            </a:r>
            <a:r>
              <a:t>に入ってくだ</a:t>
            </a:r>
          </a:p>
          <a:p>
            <a:pPr algn="l">
              <a:defRPr sz="4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　さい。</a:t>
            </a:r>
          </a:p>
        </p:txBody>
      </p:sp>
      <p:sp>
        <p:nvSpPr>
          <p:cNvPr id="380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381" name="カードを選んだら"/>
          <p:cNvSpPr txBox="1"/>
          <p:nvPr/>
        </p:nvSpPr>
        <p:spPr>
          <a:xfrm>
            <a:off x="8210550" y="7632700"/>
            <a:ext cx="29591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カードを選んだら</a:t>
            </a:r>
          </a:p>
        </p:txBody>
      </p:sp>
      <p:sp>
        <p:nvSpPr>
          <p:cNvPr id="382" name="えら"/>
          <p:cNvSpPr txBox="1"/>
          <p:nvPr/>
        </p:nvSpPr>
        <p:spPr>
          <a:xfrm>
            <a:off x="9645650" y="7381875"/>
            <a:ext cx="495301" cy="298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500">
                <a:solidFill>
                  <a:schemeClr val="accent1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えら</a:t>
            </a:r>
          </a:p>
        </p:txBody>
      </p:sp>
      <p:sp>
        <p:nvSpPr>
          <p:cNvPr id="383" name="うんてん"/>
          <p:cNvSpPr txBox="1"/>
          <p:nvPr/>
        </p:nvSpPr>
        <p:spPr>
          <a:xfrm>
            <a:off x="2092197" y="2582516"/>
            <a:ext cx="1764706" cy="381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2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うんてん</a:t>
            </a:r>
            <a:endParaRPr dirty="0"/>
          </a:p>
        </p:txBody>
      </p:sp>
      <p:sp>
        <p:nvSpPr>
          <p:cNvPr id="384" name="ば あい"/>
          <p:cNvSpPr txBox="1"/>
          <p:nvPr/>
        </p:nvSpPr>
        <p:spPr>
          <a:xfrm>
            <a:off x="4416297" y="2582516"/>
            <a:ext cx="1764706" cy="381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2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ば あい</a:t>
            </a: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⑥車を運転する場合は、ほけんに入ってくだ…"/>
          <p:cNvSpPr txBox="1"/>
          <p:nvPr/>
        </p:nvSpPr>
        <p:spPr>
          <a:xfrm>
            <a:off x="596137" y="2809875"/>
            <a:ext cx="11812526" cy="15430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4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⑥車を運転する場合は、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ほけん</a:t>
            </a:r>
            <a:r>
              <a:t>に入ってくだ</a:t>
            </a:r>
          </a:p>
          <a:p>
            <a:pPr algn="l">
              <a:defRPr sz="4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　さい。</a:t>
            </a:r>
          </a:p>
        </p:txBody>
      </p:sp>
      <p:sp>
        <p:nvSpPr>
          <p:cNvPr id="387" name="うんてん"/>
          <p:cNvSpPr txBox="1"/>
          <p:nvPr/>
        </p:nvSpPr>
        <p:spPr>
          <a:xfrm>
            <a:off x="2092197" y="2582516"/>
            <a:ext cx="1764706" cy="381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2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うんてん</a:t>
            </a:r>
            <a:endParaRPr dirty="0"/>
          </a:p>
        </p:txBody>
      </p:sp>
      <p:sp>
        <p:nvSpPr>
          <p:cNvPr id="388" name="ば あい"/>
          <p:cNvSpPr txBox="1"/>
          <p:nvPr/>
        </p:nvSpPr>
        <p:spPr>
          <a:xfrm>
            <a:off x="4416297" y="2582516"/>
            <a:ext cx="1764706" cy="381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2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ば あい</a:t>
            </a:r>
          </a:p>
        </p:txBody>
      </p:sp>
      <p:sp>
        <p:nvSpPr>
          <p:cNvPr id="389" name="次の問題へ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390" name="あと８問"/>
          <p:cNvSpPr txBox="1"/>
          <p:nvPr/>
        </p:nvSpPr>
        <p:spPr>
          <a:xfrm>
            <a:off x="9772649" y="77723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あと８問</a:t>
            </a:r>
          </a:p>
        </p:txBody>
      </p:sp>
      <p:grpSp>
        <p:nvGrpSpPr>
          <p:cNvPr id="393" name="グループ"/>
          <p:cNvGrpSpPr/>
          <p:nvPr/>
        </p:nvGrpSpPr>
        <p:grpSpPr>
          <a:xfrm>
            <a:off x="7084178" y="3600121"/>
            <a:ext cx="1372033" cy="915763"/>
            <a:chOff x="0" y="0"/>
            <a:chExt cx="1372031" cy="915762"/>
          </a:xfrm>
        </p:grpSpPr>
        <p:sp>
          <p:nvSpPr>
            <p:cNvPr id="391" name="四角形"/>
            <p:cNvSpPr/>
            <p:nvPr/>
          </p:nvSpPr>
          <p:spPr>
            <a:xfrm>
              <a:off x="0" y="0"/>
              <a:ext cx="1372032" cy="915763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392" name="保険"/>
            <p:cNvSpPr txBox="1"/>
            <p:nvPr/>
          </p:nvSpPr>
          <p:spPr>
            <a:xfrm>
              <a:off x="0" y="161775"/>
              <a:ext cx="1372032" cy="59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8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保険</a:t>
              </a:r>
            </a:p>
          </p:txBody>
        </p:sp>
      </p:grp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⑦水は液体、氷はこたいです。"/>
          <p:cNvSpPr txBox="1"/>
          <p:nvPr/>
        </p:nvSpPr>
        <p:spPr>
          <a:xfrm>
            <a:off x="608837" y="2797175"/>
            <a:ext cx="8035291" cy="679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⑦水は液体、氷は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こたい</a:t>
            </a:r>
            <a:r>
              <a:t>です。</a:t>
            </a:r>
          </a:p>
        </p:txBody>
      </p:sp>
      <p:sp>
        <p:nvSpPr>
          <p:cNvPr id="396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397" name="カードを選んだら"/>
          <p:cNvSpPr txBox="1"/>
          <p:nvPr/>
        </p:nvSpPr>
        <p:spPr>
          <a:xfrm>
            <a:off x="8210550" y="7620000"/>
            <a:ext cx="29591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カードを選んだら</a:t>
            </a:r>
          </a:p>
        </p:txBody>
      </p:sp>
      <p:sp>
        <p:nvSpPr>
          <p:cNvPr id="398" name="えら"/>
          <p:cNvSpPr txBox="1"/>
          <p:nvPr/>
        </p:nvSpPr>
        <p:spPr>
          <a:xfrm>
            <a:off x="9645650" y="7369175"/>
            <a:ext cx="495301" cy="298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500">
                <a:solidFill>
                  <a:schemeClr val="accent1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えら</a:t>
            </a:r>
          </a:p>
        </p:txBody>
      </p:sp>
      <p:sp>
        <p:nvSpPr>
          <p:cNvPr id="399" name="こおり"/>
          <p:cNvSpPr txBox="1"/>
          <p:nvPr/>
        </p:nvSpPr>
        <p:spPr>
          <a:xfrm>
            <a:off x="3603497" y="2504660"/>
            <a:ext cx="1526531" cy="381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2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こおり</a:t>
            </a:r>
          </a:p>
        </p:txBody>
      </p:sp>
      <p:sp>
        <p:nvSpPr>
          <p:cNvPr id="400" name="えきたい"/>
          <p:cNvSpPr txBox="1"/>
          <p:nvPr/>
        </p:nvSpPr>
        <p:spPr>
          <a:xfrm>
            <a:off x="2054097" y="2504660"/>
            <a:ext cx="1764706" cy="381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2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えきたい</a:t>
            </a:r>
            <a:endParaRPr dirty="0"/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⑦水は液体、氷はこたいです。"/>
          <p:cNvSpPr txBox="1"/>
          <p:nvPr/>
        </p:nvSpPr>
        <p:spPr>
          <a:xfrm>
            <a:off x="608837" y="2797175"/>
            <a:ext cx="8035291" cy="679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⑦水は液体、氷は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こたい</a:t>
            </a:r>
            <a:r>
              <a:t>です。</a:t>
            </a:r>
          </a:p>
        </p:txBody>
      </p:sp>
      <p:sp>
        <p:nvSpPr>
          <p:cNvPr id="403" name="こおり"/>
          <p:cNvSpPr txBox="1"/>
          <p:nvPr/>
        </p:nvSpPr>
        <p:spPr>
          <a:xfrm>
            <a:off x="3603497" y="2504660"/>
            <a:ext cx="1526531" cy="381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2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こおり</a:t>
            </a:r>
          </a:p>
        </p:txBody>
      </p:sp>
      <p:sp>
        <p:nvSpPr>
          <p:cNvPr id="404" name="えきたい"/>
          <p:cNvSpPr txBox="1"/>
          <p:nvPr/>
        </p:nvSpPr>
        <p:spPr>
          <a:xfrm>
            <a:off x="2054097" y="2504660"/>
            <a:ext cx="1764706" cy="381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2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えきたい</a:t>
            </a:r>
            <a:endParaRPr dirty="0"/>
          </a:p>
        </p:txBody>
      </p:sp>
      <p:grpSp>
        <p:nvGrpSpPr>
          <p:cNvPr id="407" name="グループ"/>
          <p:cNvGrpSpPr/>
          <p:nvPr/>
        </p:nvGrpSpPr>
        <p:grpSpPr>
          <a:xfrm>
            <a:off x="5460265" y="3568065"/>
            <a:ext cx="1368659" cy="967705"/>
            <a:chOff x="0" y="0"/>
            <a:chExt cx="1368658" cy="967703"/>
          </a:xfrm>
        </p:grpSpPr>
        <p:sp>
          <p:nvSpPr>
            <p:cNvPr id="405" name="四角形"/>
            <p:cNvSpPr/>
            <p:nvPr/>
          </p:nvSpPr>
          <p:spPr>
            <a:xfrm>
              <a:off x="0" y="0"/>
              <a:ext cx="1368659" cy="967704"/>
            </a:xfrm>
            <a:prstGeom prst="rect">
              <a:avLst/>
            </a:prstGeom>
            <a:solidFill>
              <a:srgbClr val="C1FFF6"/>
            </a:solidFill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406" name="固体"/>
            <p:cNvSpPr txBox="1"/>
            <p:nvPr/>
          </p:nvSpPr>
          <p:spPr>
            <a:xfrm>
              <a:off x="0" y="208653"/>
              <a:ext cx="1284522" cy="6628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8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固体</a:t>
              </a:r>
            </a:p>
          </p:txBody>
        </p:sp>
      </p:grpSp>
      <p:sp>
        <p:nvSpPr>
          <p:cNvPr id="408" name="次の問題へ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409" name="あと７問"/>
          <p:cNvSpPr txBox="1"/>
          <p:nvPr/>
        </p:nvSpPr>
        <p:spPr>
          <a:xfrm>
            <a:off x="9772649" y="77723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あと７問</a:t>
            </a:r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⑧来年規則がかいていされる。"/>
          <p:cNvSpPr txBox="1"/>
          <p:nvPr/>
        </p:nvSpPr>
        <p:spPr>
          <a:xfrm>
            <a:off x="608837" y="2797175"/>
            <a:ext cx="8092441" cy="679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⑧来年規則が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かいてい</a:t>
            </a:r>
            <a:r>
              <a:t>される。</a:t>
            </a:r>
          </a:p>
        </p:txBody>
      </p:sp>
      <p:sp>
        <p:nvSpPr>
          <p:cNvPr id="412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413" name="カードを選んだら"/>
          <p:cNvSpPr txBox="1"/>
          <p:nvPr/>
        </p:nvSpPr>
        <p:spPr>
          <a:xfrm>
            <a:off x="8210550" y="7620000"/>
            <a:ext cx="29591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カードを選んだら</a:t>
            </a:r>
          </a:p>
        </p:txBody>
      </p:sp>
      <p:sp>
        <p:nvSpPr>
          <p:cNvPr id="414" name="えら"/>
          <p:cNvSpPr txBox="1"/>
          <p:nvPr/>
        </p:nvSpPr>
        <p:spPr>
          <a:xfrm>
            <a:off x="9645650" y="7369175"/>
            <a:ext cx="495301" cy="298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500">
                <a:solidFill>
                  <a:schemeClr val="accent1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えら</a:t>
            </a:r>
          </a:p>
        </p:txBody>
      </p:sp>
      <p:sp>
        <p:nvSpPr>
          <p:cNvPr id="415" name="き そく"/>
          <p:cNvSpPr txBox="1"/>
          <p:nvPr/>
        </p:nvSpPr>
        <p:spPr>
          <a:xfrm>
            <a:off x="2142997" y="2504660"/>
            <a:ext cx="1764706" cy="381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2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き</a:t>
            </a:r>
            <a:r>
              <a:rPr dirty="0"/>
              <a:t> </a:t>
            </a:r>
            <a:r>
              <a:rPr dirty="0" err="1"/>
              <a:t>そく</a:t>
            </a:r>
            <a:endParaRPr dirty="0"/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⑧来年規則がかいていされる。"/>
          <p:cNvSpPr txBox="1"/>
          <p:nvPr/>
        </p:nvSpPr>
        <p:spPr>
          <a:xfrm>
            <a:off x="608837" y="2797175"/>
            <a:ext cx="8092441" cy="679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⑧来年規則が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かいてい</a:t>
            </a:r>
            <a:r>
              <a:t>される。</a:t>
            </a:r>
          </a:p>
        </p:txBody>
      </p:sp>
      <p:sp>
        <p:nvSpPr>
          <p:cNvPr id="418" name="き そく"/>
          <p:cNvSpPr txBox="1"/>
          <p:nvPr/>
        </p:nvSpPr>
        <p:spPr>
          <a:xfrm>
            <a:off x="2142997" y="2504660"/>
            <a:ext cx="1764706" cy="381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2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き</a:t>
            </a:r>
            <a:r>
              <a:rPr dirty="0"/>
              <a:t> </a:t>
            </a:r>
            <a:r>
              <a:rPr dirty="0" err="1"/>
              <a:t>そく</a:t>
            </a:r>
            <a:endParaRPr dirty="0"/>
          </a:p>
        </p:txBody>
      </p:sp>
      <p:sp>
        <p:nvSpPr>
          <p:cNvPr id="419" name="次の問題へ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420" name="あと６問"/>
          <p:cNvSpPr txBox="1"/>
          <p:nvPr/>
        </p:nvSpPr>
        <p:spPr>
          <a:xfrm>
            <a:off x="9772649" y="77723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あと６問</a:t>
            </a:r>
          </a:p>
        </p:txBody>
      </p:sp>
      <p:grpSp>
        <p:nvGrpSpPr>
          <p:cNvPr id="423" name="グループ"/>
          <p:cNvGrpSpPr/>
          <p:nvPr/>
        </p:nvGrpSpPr>
        <p:grpSpPr>
          <a:xfrm>
            <a:off x="4556878" y="3536621"/>
            <a:ext cx="1372033" cy="915763"/>
            <a:chOff x="0" y="0"/>
            <a:chExt cx="1372031" cy="915762"/>
          </a:xfrm>
        </p:grpSpPr>
        <p:sp>
          <p:nvSpPr>
            <p:cNvPr id="421" name="四角形"/>
            <p:cNvSpPr/>
            <p:nvPr/>
          </p:nvSpPr>
          <p:spPr>
            <a:xfrm>
              <a:off x="0" y="0"/>
              <a:ext cx="1372032" cy="915763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422" name="改定"/>
            <p:cNvSpPr txBox="1"/>
            <p:nvPr/>
          </p:nvSpPr>
          <p:spPr>
            <a:xfrm>
              <a:off x="0" y="161775"/>
              <a:ext cx="1372032" cy="59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8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改定</a:t>
              </a:r>
            </a:p>
          </p:txBody>
        </p:sp>
      </p:grp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⑨事故のため、高速道路は現在ふつうです。"/>
          <p:cNvSpPr txBox="1"/>
          <p:nvPr/>
        </p:nvSpPr>
        <p:spPr>
          <a:xfrm>
            <a:off x="608837" y="2797175"/>
            <a:ext cx="11458576" cy="679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⑨事故のため、高速道路は現在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ふつう</a:t>
            </a:r>
            <a:r>
              <a:t>です。</a:t>
            </a:r>
          </a:p>
        </p:txBody>
      </p:sp>
      <p:sp>
        <p:nvSpPr>
          <p:cNvPr id="426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427" name="カードを選んだら"/>
          <p:cNvSpPr txBox="1"/>
          <p:nvPr/>
        </p:nvSpPr>
        <p:spPr>
          <a:xfrm>
            <a:off x="8210550" y="7620000"/>
            <a:ext cx="29591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カードを選んだら</a:t>
            </a:r>
          </a:p>
        </p:txBody>
      </p:sp>
      <p:sp>
        <p:nvSpPr>
          <p:cNvPr id="428" name="えら"/>
          <p:cNvSpPr txBox="1"/>
          <p:nvPr/>
        </p:nvSpPr>
        <p:spPr>
          <a:xfrm>
            <a:off x="9645650" y="7369175"/>
            <a:ext cx="495301" cy="298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500">
                <a:solidFill>
                  <a:schemeClr val="accent1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えら</a:t>
            </a:r>
          </a:p>
        </p:txBody>
      </p:sp>
      <p:sp>
        <p:nvSpPr>
          <p:cNvPr id="429" name="じ こ"/>
          <p:cNvSpPr txBox="1"/>
          <p:nvPr/>
        </p:nvSpPr>
        <p:spPr>
          <a:xfrm>
            <a:off x="936497" y="2476500"/>
            <a:ext cx="1764706" cy="381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2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じ こ</a:t>
            </a:r>
          </a:p>
        </p:txBody>
      </p:sp>
      <p:sp>
        <p:nvSpPr>
          <p:cNvPr id="430" name="こうそく"/>
          <p:cNvSpPr txBox="1"/>
          <p:nvPr/>
        </p:nvSpPr>
        <p:spPr>
          <a:xfrm>
            <a:off x="4568697" y="2476500"/>
            <a:ext cx="1322438" cy="381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2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こうそく</a:t>
            </a:r>
          </a:p>
        </p:txBody>
      </p:sp>
      <p:sp>
        <p:nvSpPr>
          <p:cNvPr id="431" name="どう ろ"/>
          <p:cNvSpPr txBox="1"/>
          <p:nvPr/>
        </p:nvSpPr>
        <p:spPr>
          <a:xfrm>
            <a:off x="5676906" y="2476500"/>
            <a:ext cx="1322438" cy="381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2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どう ろ</a:t>
            </a:r>
          </a:p>
        </p:txBody>
      </p:sp>
      <p:sp>
        <p:nvSpPr>
          <p:cNvPr id="432" name="げんざい"/>
          <p:cNvSpPr txBox="1"/>
          <p:nvPr/>
        </p:nvSpPr>
        <p:spPr>
          <a:xfrm>
            <a:off x="7426197" y="2476500"/>
            <a:ext cx="1322438" cy="381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2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げんざい</a:t>
            </a:r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⑨事故のため、高速道路は現在ふつうです。"/>
          <p:cNvSpPr txBox="1"/>
          <p:nvPr/>
        </p:nvSpPr>
        <p:spPr>
          <a:xfrm>
            <a:off x="608837" y="2797175"/>
            <a:ext cx="11458576" cy="679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⑨事故のため、高速道路は現在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ふつう</a:t>
            </a:r>
            <a:r>
              <a:t>です。</a:t>
            </a:r>
          </a:p>
        </p:txBody>
      </p:sp>
      <p:sp>
        <p:nvSpPr>
          <p:cNvPr id="435" name="じ こ"/>
          <p:cNvSpPr txBox="1"/>
          <p:nvPr/>
        </p:nvSpPr>
        <p:spPr>
          <a:xfrm>
            <a:off x="936497" y="2476500"/>
            <a:ext cx="1764706" cy="381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2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じ こ</a:t>
            </a:r>
          </a:p>
        </p:txBody>
      </p:sp>
      <p:sp>
        <p:nvSpPr>
          <p:cNvPr id="436" name="こうそく"/>
          <p:cNvSpPr txBox="1"/>
          <p:nvPr/>
        </p:nvSpPr>
        <p:spPr>
          <a:xfrm>
            <a:off x="4568697" y="2476500"/>
            <a:ext cx="1322438" cy="381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2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こうそく</a:t>
            </a:r>
          </a:p>
        </p:txBody>
      </p:sp>
      <p:sp>
        <p:nvSpPr>
          <p:cNvPr id="437" name="どう ろ"/>
          <p:cNvSpPr txBox="1"/>
          <p:nvPr/>
        </p:nvSpPr>
        <p:spPr>
          <a:xfrm>
            <a:off x="5676906" y="2476500"/>
            <a:ext cx="1322438" cy="381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2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どう ろ</a:t>
            </a:r>
          </a:p>
        </p:txBody>
      </p:sp>
      <p:sp>
        <p:nvSpPr>
          <p:cNvPr id="438" name="げんざい"/>
          <p:cNvSpPr txBox="1"/>
          <p:nvPr/>
        </p:nvSpPr>
        <p:spPr>
          <a:xfrm>
            <a:off x="7426197" y="2476500"/>
            <a:ext cx="1322438" cy="381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2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げんざい</a:t>
            </a:r>
          </a:p>
        </p:txBody>
      </p:sp>
      <p:sp>
        <p:nvSpPr>
          <p:cNvPr id="439" name="次の問題へ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440" name="あと５問"/>
          <p:cNvSpPr txBox="1"/>
          <p:nvPr/>
        </p:nvSpPr>
        <p:spPr>
          <a:xfrm>
            <a:off x="9772649" y="77723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あと５問</a:t>
            </a:r>
          </a:p>
        </p:txBody>
      </p:sp>
      <p:grpSp>
        <p:nvGrpSpPr>
          <p:cNvPr id="443" name="グループ"/>
          <p:cNvGrpSpPr/>
          <p:nvPr/>
        </p:nvGrpSpPr>
        <p:grpSpPr>
          <a:xfrm>
            <a:off x="8792450" y="3511221"/>
            <a:ext cx="1372033" cy="915763"/>
            <a:chOff x="0" y="0"/>
            <a:chExt cx="1372031" cy="915762"/>
          </a:xfrm>
        </p:grpSpPr>
        <p:sp>
          <p:nvSpPr>
            <p:cNvPr id="441" name="四角形"/>
            <p:cNvSpPr/>
            <p:nvPr/>
          </p:nvSpPr>
          <p:spPr>
            <a:xfrm>
              <a:off x="0" y="0"/>
              <a:ext cx="1372032" cy="915763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442" name="不通"/>
            <p:cNvSpPr txBox="1"/>
            <p:nvPr/>
          </p:nvSpPr>
          <p:spPr>
            <a:xfrm>
              <a:off x="0" y="161775"/>
              <a:ext cx="1372032" cy="59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8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不通</a:t>
              </a:r>
            </a:p>
          </p:txBody>
        </p:sp>
      </p:grp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⑩彼女のすばらしい行動力にかんしんした。"/>
          <p:cNvSpPr txBox="1"/>
          <p:nvPr/>
        </p:nvSpPr>
        <p:spPr>
          <a:xfrm>
            <a:off x="608837" y="2797175"/>
            <a:ext cx="11544301" cy="679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⑩彼女のすばらしい行動力に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かんしん</a:t>
            </a:r>
            <a:r>
              <a:t>した。</a:t>
            </a:r>
          </a:p>
        </p:txBody>
      </p:sp>
      <p:sp>
        <p:nvSpPr>
          <p:cNvPr id="446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447" name="カードを選んだら"/>
          <p:cNvSpPr txBox="1"/>
          <p:nvPr/>
        </p:nvSpPr>
        <p:spPr>
          <a:xfrm>
            <a:off x="8210550" y="7620000"/>
            <a:ext cx="29591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カードを選んだら</a:t>
            </a:r>
          </a:p>
        </p:txBody>
      </p:sp>
      <p:sp>
        <p:nvSpPr>
          <p:cNvPr id="448" name="えら"/>
          <p:cNvSpPr txBox="1"/>
          <p:nvPr/>
        </p:nvSpPr>
        <p:spPr>
          <a:xfrm>
            <a:off x="9645650" y="7369175"/>
            <a:ext cx="495301" cy="298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500">
                <a:solidFill>
                  <a:schemeClr val="accent1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えら</a:t>
            </a:r>
          </a:p>
        </p:txBody>
      </p:sp>
      <p:sp>
        <p:nvSpPr>
          <p:cNvPr id="449" name="かのじょ"/>
          <p:cNvSpPr txBox="1"/>
          <p:nvPr/>
        </p:nvSpPr>
        <p:spPr>
          <a:xfrm>
            <a:off x="999997" y="2476500"/>
            <a:ext cx="1598763" cy="381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2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かのじょ</a:t>
            </a:r>
          </a:p>
        </p:txBody>
      </p:sp>
      <p:sp>
        <p:nvSpPr>
          <p:cNvPr id="450" name="こうどうりょく"/>
          <p:cNvSpPr txBox="1"/>
          <p:nvPr/>
        </p:nvSpPr>
        <p:spPr>
          <a:xfrm>
            <a:off x="5719769" y="2476500"/>
            <a:ext cx="2141290" cy="381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2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こうどうりょく</a:t>
            </a:r>
          </a:p>
        </p:txBody>
      </p: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⑩彼女のすばらしい行動力にかんしんした。"/>
          <p:cNvSpPr txBox="1"/>
          <p:nvPr/>
        </p:nvSpPr>
        <p:spPr>
          <a:xfrm>
            <a:off x="608837" y="2797175"/>
            <a:ext cx="11544301" cy="679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⑩彼女のすばらしい行動力に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かんしん</a:t>
            </a:r>
            <a:r>
              <a:t>した。</a:t>
            </a:r>
          </a:p>
        </p:txBody>
      </p:sp>
      <p:sp>
        <p:nvSpPr>
          <p:cNvPr id="453" name="かのじょ"/>
          <p:cNvSpPr txBox="1"/>
          <p:nvPr/>
        </p:nvSpPr>
        <p:spPr>
          <a:xfrm>
            <a:off x="999997" y="2476500"/>
            <a:ext cx="1598763" cy="381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2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かのじょ</a:t>
            </a:r>
          </a:p>
        </p:txBody>
      </p:sp>
      <p:sp>
        <p:nvSpPr>
          <p:cNvPr id="454" name="こうどうりょく"/>
          <p:cNvSpPr txBox="1"/>
          <p:nvPr/>
        </p:nvSpPr>
        <p:spPr>
          <a:xfrm>
            <a:off x="5719769" y="2476500"/>
            <a:ext cx="2141290" cy="381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2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こうどうりょく</a:t>
            </a:r>
          </a:p>
        </p:txBody>
      </p:sp>
      <p:sp>
        <p:nvSpPr>
          <p:cNvPr id="455" name="次の問題へ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456" name="あと４問"/>
          <p:cNvSpPr txBox="1"/>
          <p:nvPr/>
        </p:nvSpPr>
        <p:spPr>
          <a:xfrm>
            <a:off x="9772649" y="77723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あと４問</a:t>
            </a:r>
          </a:p>
        </p:txBody>
      </p:sp>
      <p:grpSp>
        <p:nvGrpSpPr>
          <p:cNvPr id="459" name="グループ"/>
          <p:cNvGrpSpPr/>
          <p:nvPr/>
        </p:nvGrpSpPr>
        <p:grpSpPr>
          <a:xfrm>
            <a:off x="8609865" y="3555365"/>
            <a:ext cx="1368659" cy="967705"/>
            <a:chOff x="0" y="0"/>
            <a:chExt cx="1368658" cy="967703"/>
          </a:xfrm>
        </p:grpSpPr>
        <p:sp>
          <p:nvSpPr>
            <p:cNvPr id="457" name="四角形"/>
            <p:cNvSpPr/>
            <p:nvPr/>
          </p:nvSpPr>
          <p:spPr>
            <a:xfrm>
              <a:off x="0" y="0"/>
              <a:ext cx="1368659" cy="967704"/>
            </a:xfrm>
            <a:prstGeom prst="rect">
              <a:avLst/>
            </a:prstGeom>
            <a:solidFill>
              <a:srgbClr val="C1FFF6"/>
            </a:solidFill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458" name="感心"/>
            <p:cNvSpPr txBox="1"/>
            <p:nvPr/>
          </p:nvSpPr>
          <p:spPr>
            <a:xfrm>
              <a:off x="0" y="208653"/>
              <a:ext cx="1284522" cy="6628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8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感心</a:t>
              </a:r>
            </a:p>
          </p:txBody>
        </p:sp>
      </p:grp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⑪ごきょうりょくありがとうございます。"/>
          <p:cNvSpPr txBox="1"/>
          <p:nvPr/>
        </p:nvSpPr>
        <p:spPr>
          <a:xfrm>
            <a:off x="608837" y="2797175"/>
            <a:ext cx="10915651" cy="679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⑪ご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きょうりょく</a:t>
            </a:r>
            <a:r>
              <a:t>ありがとうございます。</a:t>
            </a:r>
          </a:p>
        </p:txBody>
      </p:sp>
      <p:sp>
        <p:nvSpPr>
          <p:cNvPr id="462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463" name="カードを選んだら"/>
          <p:cNvSpPr txBox="1"/>
          <p:nvPr/>
        </p:nvSpPr>
        <p:spPr>
          <a:xfrm>
            <a:off x="8210550" y="7620000"/>
            <a:ext cx="29591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カードを選んだら</a:t>
            </a:r>
          </a:p>
        </p:txBody>
      </p:sp>
      <p:sp>
        <p:nvSpPr>
          <p:cNvPr id="464" name="えら"/>
          <p:cNvSpPr txBox="1"/>
          <p:nvPr/>
        </p:nvSpPr>
        <p:spPr>
          <a:xfrm>
            <a:off x="9645650" y="7369175"/>
            <a:ext cx="495301" cy="298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500">
                <a:solidFill>
                  <a:schemeClr val="accent1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えら</a:t>
            </a:r>
          </a:p>
        </p:txBody>
      </p: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⑪ごきょうりょくありがとうございます。"/>
          <p:cNvSpPr txBox="1"/>
          <p:nvPr/>
        </p:nvSpPr>
        <p:spPr>
          <a:xfrm>
            <a:off x="608837" y="2797175"/>
            <a:ext cx="10915651" cy="679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⑪ご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きょうりょく</a:t>
            </a:r>
            <a:r>
              <a:t>ありがとうございます。</a:t>
            </a:r>
          </a:p>
        </p:txBody>
      </p:sp>
      <p:sp>
        <p:nvSpPr>
          <p:cNvPr id="467" name="次の問題へ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468" name="あと３問"/>
          <p:cNvSpPr txBox="1"/>
          <p:nvPr/>
        </p:nvSpPr>
        <p:spPr>
          <a:xfrm>
            <a:off x="9772649" y="77723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あと３問</a:t>
            </a:r>
          </a:p>
        </p:txBody>
      </p:sp>
      <p:grpSp>
        <p:nvGrpSpPr>
          <p:cNvPr id="471" name="グループ"/>
          <p:cNvGrpSpPr/>
          <p:nvPr/>
        </p:nvGrpSpPr>
        <p:grpSpPr>
          <a:xfrm>
            <a:off x="2882165" y="3580765"/>
            <a:ext cx="1368659" cy="967705"/>
            <a:chOff x="0" y="0"/>
            <a:chExt cx="1368658" cy="967703"/>
          </a:xfrm>
        </p:grpSpPr>
        <p:sp>
          <p:nvSpPr>
            <p:cNvPr id="469" name="四角形"/>
            <p:cNvSpPr/>
            <p:nvPr/>
          </p:nvSpPr>
          <p:spPr>
            <a:xfrm>
              <a:off x="0" y="0"/>
              <a:ext cx="1368659" cy="967704"/>
            </a:xfrm>
            <a:prstGeom prst="rect">
              <a:avLst/>
            </a:prstGeom>
            <a:solidFill>
              <a:srgbClr val="C1FFF6"/>
            </a:solidFill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470" name="協力"/>
            <p:cNvSpPr txBox="1"/>
            <p:nvPr/>
          </p:nvSpPr>
          <p:spPr>
            <a:xfrm>
              <a:off x="0" y="208653"/>
              <a:ext cx="1284522" cy="6628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8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協力</a:t>
              </a:r>
            </a:p>
          </p:txBody>
        </p:sp>
      </p:grpSp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⑫体の中で目は最も複雑なきかんの一つだ。"/>
          <p:cNvSpPr txBox="1"/>
          <p:nvPr/>
        </p:nvSpPr>
        <p:spPr>
          <a:xfrm>
            <a:off x="596137" y="2797175"/>
            <a:ext cx="11812526" cy="679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4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⑫体の中で目は最も複雑な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きかん</a:t>
            </a:r>
            <a:r>
              <a:t>の一つだ。</a:t>
            </a:r>
          </a:p>
        </p:txBody>
      </p:sp>
      <p:sp>
        <p:nvSpPr>
          <p:cNvPr id="474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475" name="カードを選んだら"/>
          <p:cNvSpPr txBox="1"/>
          <p:nvPr/>
        </p:nvSpPr>
        <p:spPr>
          <a:xfrm>
            <a:off x="8210550" y="7632700"/>
            <a:ext cx="29591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カードを選んだら</a:t>
            </a:r>
          </a:p>
        </p:txBody>
      </p:sp>
      <p:sp>
        <p:nvSpPr>
          <p:cNvPr id="476" name="えら"/>
          <p:cNvSpPr txBox="1"/>
          <p:nvPr/>
        </p:nvSpPr>
        <p:spPr>
          <a:xfrm>
            <a:off x="9645650" y="7381875"/>
            <a:ext cx="495301" cy="298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500">
                <a:solidFill>
                  <a:schemeClr val="accent1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えら</a:t>
            </a:r>
          </a:p>
        </p:txBody>
      </p:sp>
      <p:sp>
        <p:nvSpPr>
          <p:cNvPr id="477" name="もっと"/>
          <p:cNvSpPr txBox="1"/>
          <p:nvPr/>
        </p:nvSpPr>
        <p:spPr>
          <a:xfrm>
            <a:off x="4035297" y="2476500"/>
            <a:ext cx="1764706" cy="381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2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もっと</a:t>
            </a:r>
          </a:p>
        </p:txBody>
      </p:sp>
      <p:sp>
        <p:nvSpPr>
          <p:cNvPr id="478" name="ふくざつ"/>
          <p:cNvSpPr txBox="1"/>
          <p:nvPr/>
        </p:nvSpPr>
        <p:spPr>
          <a:xfrm>
            <a:off x="5508497" y="2476500"/>
            <a:ext cx="1764706" cy="381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2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ふくざつ</a:t>
            </a:r>
          </a:p>
        </p:txBody>
      </p:sp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⑫体の中で目は最も複雑なきかんの一つだ。"/>
          <p:cNvSpPr txBox="1"/>
          <p:nvPr/>
        </p:nvSpPr>
        <p:spPr>
          <a:xfrm>
            <a:off x="596137" y="2797175"/>
            <a:ext cx="11812526" cy="679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4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⑫体の中で目は最も複雑な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きかん</a:t>
            </a:r>
            <a:r>
              <a:t>の一つだ。</a:t>
            </a:r>
          </a:p>
        </p:txBody>
      </p:sp>
      <p:sp>
        <p:nvSpPr>
          <p:cNvPr id="481" name="もっと"/>
          <p:cNvSpPr txBox="1"/>
          <p:nvPr/>
        </p:nvSpPr>
        <p:spPr>
          <a:xfrm>
            <a:off x="4035297" y="2476500"/>
            <a:ext cx="1764706" cy="381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2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もっと</a:t>
            </a:r>
          </a:p>
        </p:txBody>
      </p:sp>
      <p:sp>
        <p:nvSpPr>
          <p:cNvPr id="482" name="ふくざつ"/>
          <p:cNvSpPr txBox="1"/>
          <p:nvPr/>
        </p:nvSpPr>
        <p:spPr>
          <a:xfrm>
            <a:off x="5508497" y="2476500"/>
            <a:ext cx="1764706" cy="381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2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ふくざつ</a:t>
            </a:r>
          </a:p>
        </p:txBody>
      </p:sp>
      <p:sp>
        <p:nvSpPr>
          <p:cNvPr id="483" name="次の問題へ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484" name="あと２問"/>
          <p:cNvSpPr txBox="1"/>
          <p:nvPr/>
        </p:nvSpPr>
        <p:spPr>
          <a:xfrm>
            <a:off x="9772649" y="77723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あと２問</a:t>
            </a:r>
          </a:p>
        </p:txBody>
      </p:sp>
      <p:grpSp>
        <p:nvGrpSpPr>
          <p:cNvPr id="487" name="グループ"/>
          <p:cNvGrpSpPr/>
          <p:nvPr/>
        </p:nvGrpSpPr>
        <p:grpSpPr>
          <a:xfrm>
            <a:off x="7670065" y="3549321"/>
            <a:ext cx="1372033" cy="915763"/>
            <a:chOff x="0" y="0"/>
            <a:chExt cx="1372031" cy="915762"/>
          </a:xfrm>
        </p:grpSpPr>
        <p:sp>
          <p:nvSpPr>
            <p:cNvPr id="485" name="四角形"/>
            <p:cNvSpPr/>
            <p:nvPr/>
          </p:nvSpPr>
          <p:spPr>
            <a:xfrm>
              <a:off x="0" y="0"/>
              <a:ext cx="1372032" cy="915763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486" name="器官"/>
            <p:cNvSpPr txBox="1"/>
            <p:nvPr/>
          </p:nvSpPr>
          <p:spPr>
            <a:xfrm>
              <a:off x="0" y="161775"/>
              <a:ext cx="1372032" cy="59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8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器官</a:t>
              </a:r>
            </a:p>
          </p:txBody>
        </p:sp>
      </p:grpSp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⑬内容を確認後にしょめいしてください。"/>
          <p:cNvSpPr txBox="1"/>
          <p:nvPr/>
        </p:nvSpPr>
        <p:spPr>
          <a:xfrm>
            <a:off x="596137" y="2797175"/>
            <a:ext cx="11812526" cy="679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4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⑬内容を確認後に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しょめい</a:t>
            </a:r>
            <a:r>
              <a:t>してください。</a:t>
            </a:r>
          </a:p>
        </p:txBody>
      </p:sp>
      <p:sp>
        <p:nvSpPr>
          <p:cNvPr id="490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491" name="カードを選んだら"/>
          <p:cNvSpPr txBox="1"/>
          <p:nvPr/>
        </p:nvSpPr>
        <p:spPr>
          <a:xfrm>
            <a:off x="8210550" y="7632700"/>
            <a:ext cx="29591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カードを選んだら</a:t>
            </a:r>
          </a:p>
        </p:txBody>
      </p:sp>
      <p:sp>
        <p:nvSpPr>
          <p:cNvPr id="492" name="えら"/>
          <p:cNvSpPr txBox="1"/>
          <p:nvPr/>
        </p:nvSpPr>
        <p:spPr>
          <a:xfrm>
            <a:off x="9645650" y="7381875"/>
            <a:ext cx="495301" cy="298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500">
                <a:solidFill>
                  <a:schemeClr val="accent1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えら</a:t>
            </a:r>
          </a:p>
        </p:txBody>
      </p:sp>
      <p:sp>
        <p:nvSpPr>
          <p:cNvPr id="493" name="ないよう"/>
          <p:cNvSpPr txBox="1"/>
          <p:nvPr/>
        </p:nvSpPr>
        <p:spPr>
          <a:xfrm>
            <a:off x="1101597" y="2476500"/>
            <a:ext cx="1397944" cy="381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2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ないよう</a:t>
            </a:r>
          </a:p>
        </p:txBody>
      </p:sp>
      <p:sp>
        <p:nvSpPr>
          <p:cNvPr id="494" name="かくにん ご"/>
          <p:cNvSpPr txBox="1"/>
          <p:nvPr/>
        </p:nvSpPr>
        <p:spPr>
          <a:xfrm>
            <a:off x="2879597" y="2476500"/>
            <a:ext cx="1772296" cy="381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2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かくにん ご</a:t>
            </a:r>
          </a:p>
        </p:txBody>
      </p:sp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⑬内容を確認後にしょめいしてください。"/>
          <p:cNvSpPr txBox="1"/>
          <p:nvPr/>
        </p:nvSpPr>
        <p:spPr>
          <a:xfrm>
            <a:off x="596137" y="2797175"/>
            <a:ext cx="11812526" cy="679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4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⑬内容を確認後に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しょめい</a:t>
            </a:r>
            <a:r>
              <a:t>してください。</a:t>
            </a:r>
          </a:p>
        </p:txBody>
      </p:sp>
      <p:sp>
        <p:nvSpPr>
          <p:cNvPr id="497" name="ないよう"/>
          <p:cNvSpPr txBox="1"/>
          <p:nvPr/>
        </p:nvSpPr>
        <p:spPr>
          <a:xfrm>
            <a:off x="1101597" y="2476500"/>
            <a:ext cx="1397944" cy="381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2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ないよう</a:t>
            </a:r>
          </a:p>
        </p:txBody>
      </p:sp>
      <p:sp>
        <p:nvSpPr>
          <p:cNvPr id="498" name="かくにん ご"/>
          <p:cNvSpPr txBox="1"/>
          <p:nvPr/>
        </p:nvSpPr>
        <p:spPr>
          <a:xfrm>
            <a:off x="2879597" y="2476500"/>
            <a:ext cx="1772296" cy="381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2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かくにん ご</a:t>
            </a:r>
          </a:p>
        </p:txBody>
      </p:sp>
      <p:grpSp>
        <p:nvGrpSpPr>
          <p:cNvPr id="501" name="グループ"/>
          <p:cNvGrpSpPr/>
          <p:nvPr/>
        </p:nvGrpSpPr>
        <p:grpSpPr>
          <a:xfrm>
            <a:off x="5719940" y="3593465"/>
            <a:ext cx="1368660" cy="967705"/>
            <a:chOff x="0" y="0"/>
            <a:chExt cx="1368658" cy="967703"/>
          </a:xfrm>
        </p:grpSpPr>
        <p:sp>
          <p:nvSpPr>
            <p:cNvPr id="499" name="四角形"/>
            <p:cNvSpPr/>
            <p:nvPr/>
          </p:nvSpPr>
          <p:spPr>
            <a:xfrm>
              <a:off x="0" y="0"/>
              <a:ext cx="1368659" cy="967704"/>
            </a:xfrm>
            <a:prstGeom prst="rect">
              <a:avLst/>
            </a:prstGeom>
            <a:solidFill>
              <a:srgbClr val="C1FFF6"/>
            </a:solidFill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500" name="署名"/>
            <p:cNvSpPr txBox="1"/>
            <p:nvPr/>
          </p:nvSpPr>
          <p:spPr>
            <a:xfrm>
              <a:off x="0" y="208653"/>
              <a:ext cx="1284522" cy="6628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8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署名</a:t>
              </a:r>
            </a:p>
          </p:txBody>
        </p:sp>
      </p:grpSp>
      <p:sp>
        <p:nvSpPr>
          <p:cNvPr id="502" name="次の問題へ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503" name="あと１問"/>
          <p:cNvSpPr txBox="1"/>
          <p:nvPr/>
        </p:nvSpPr>
        <p:spPr>
          <a:xfrm>
            <a:off x="9772649" y="77723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あと１問</a:t>
            </a:r>
          </a:p>
        </p:txBody>
      </p:sp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⑭歌舞伎のＮＹこうえんが決まった。"/>
          <p:cNvSpPr txBox="1"/>
          <p:nvPr/>
        </p:nvSpPr>
        <p:spPr>
          <a:xfrm>
            <a:off x="596137" y="2797175"/>
            <a:ext cx="11812526" cy="679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4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⑭歌舞伎のＮＹ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こうえん</a:t>
            </a:r>
            <a:r>
              <a:t>が決まった。</a:t>
            </a:r>
          </a:p>
        </p:txBody>
      </p:sp>
      <p:sp>
        <p:nvSpPr>
          <p:cNvPr id="506" name="か  ぶ  き"/>
          <p:cNvSpPr txBox="1"/>
          <p:nvPr/>
        </p:nvSpPr>
        <p:spPr>
          <a:xfrm>
            <a:off x="1177797" y="2476500"/>
            <a:ext cx="1764706" cy="381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2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か  ぶ  き</a:t>
            </a:r>
          </a:p>
        </p:txBody>
      </p:sp>
      <p:sp>
        <p:nvSpPr>
          <p:cNvPr id="507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508" name="カードを選んだら"/>
          <p:cNvSpPr txBox="1"/>
          <p:nvPr/>
        </p:nvSpPr>
        <p:spPr>
          <a:xfrm>
            <a:off x="8210550" y="7632700"/>
            <a:ext cx="29591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カードを選んだら</a:t>
            </a:r>
          </a:p>
        </p:txBody>
      </p:sp>
      <p:sp>
        <p:nvSpPr>
          <p:cNvPr id="509" name="えら"/>
          <p:cNvSpPr txBox="1"/>
          <p:nvPr/>
        </p:nvSpPr>
        <p:spPr>
          <a:xfrm>
            <a:off x="9645650" y="7381875"/>
            <a:ext cx="495301" cy="298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500">
                <a:solidFill>
                  <a:schemeClr val="accent1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えら</a:t>
            </a:r>
          </a:p>
        </p:txBody>
      </p:sp>
    </p:spTree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⑭歌舞伎のＮＹこうえんが決まった。"/>
          <p:cNvSpPr txBox="1"/>
          <p:nvPr/>
        </p:nvSpPr>
        <p:spPr>
          <a:xfrm>
            <a:off x="596137" y="2797175"/>
            <a:ext cx="11812526" cy="679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4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⑭歌舞伎のＮＹ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こうえん</a:t>
            </a:r>
            <a:r>
              <a:t>が決まった。</a:t>
            </a:r>
          </a:p>
        </p:txBody>
      </p:sp>
      <p:sp>
        <p:nvSpPr>
          <p:cNvPr id="512" name="か  ぶ  き"/>
          <p:cNvSpPr txBox="1"/>
          <p:nvPr/>
        </p:nvSpPr>
        <p:spPr>
          <a:xfrm>
            <a:off x="1177797" y="2476500"/>
            <a:ext cx="1764706" cy="381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2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か  ぶ  き</a:t>
            </a:r>
          </a:p>
        </p:txBody>
      </p:sp>
      <p:sp>
        <p:nvSpPr>
          <p:cNvPr id="513" name="次へ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次へ</a:t>
            </a:r>
          </a:p>
        </p:txBody>
      </p:sp>
      <p:grpSp>
        <p:nvGrpSpPr>
          <p:cNvPr id="516" name="グループ"/>
          <p:cNvGrpSpPr/>
          <p:nvPr/>
        </p:nvGrpSpPr>
        <p:grpSpPr>
          <a:xfrm>
            <a:off x="5079265" y="3555365"/>
            <a:ext cx="1368659" cy="967705"/>
            <a:chOff x="0" y="0"/>
            <a:chExt cx="1368658" cy="967703"/>
          </a:xfrm>
        </p:grpSpPr>
        <p:sp>
          <p:nvSpPr>
            <p:cNvPr id="514" name="四角形"/>
            <p:cNvSpPr/>
            <p:nvPr/>
          </p:nvSpPr>
          <p:spPr>
            <a:xfrm>
              <a:off x="0" y="0"/>
              <a:ext cx="1368659" cy="967704"/>
            </a:xfrm>
            <a:prstGeom prst="rect">
              <a:avLst/>
            </a:prstGeom>
            <a:solidFill>
              <a:srgbClr val="C1FFF6"/>
            </a:solidFill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515" name="公演"/>
            <p:cNvSpPr txBox="1"/>
            <p:nvPr/>
          </p:nvSpPr>
          <p:spPr>
            <a:xfrm>
              <a:off x="0" y="208653"/>
              <a:ext cx="1284522" cy="6628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8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公演</a:t>
              </a:r>
            </a:p>
          </p:txBody>
        </p:sp>
      </p:grpSp>
    </p:spTree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漢字カードは１枚１点です。…"/>
          <p:cNvSpPr txBox="1"/>
          <p:nvPr/>
        </p:nvSpPr>
        <p:spPr>
          <a:xfrm>
            <a:off x="1971547" y="1308100"/>
            <a:ext cx="6400801" cy="2387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lnSpc>
                <a:spcPct val="150000"/>
              </a:lnSpc>
              <a:defRPr sz="3600">
                <a:latin typeface="Arial"/>
                <a:ea typeface="Arial"/>
                <a:cs typeface="Arial"/>
                <a:sym typeface="Arial"/>
              </a:defRPr>
            </a:pPr>
            <a:r>
              <a:t>漢字カードは１枚１点です。</a:t>
            </a:r>
          </a:p>
          <a:p>
            <a:pPr>
              <a:lnSpc>
                <a:spcPct val="150000"/>
              </a:lnSpc>
              <a:defRPr sz="3600">
                <a:latin typeface="Arial"/>
                <a:ea typeface="Arial"/>
                <a:cs typeface="Arial"/>
                <a:sym typeface="Arial"/>
              </a:defRPr>
            </a:pPr>
            <a:r>
              <a:t>ぜんぶで何点ですか？</a:t>
            </a:r>
          </a:p>
          <a:p>
            <a:pPr defTabSz="457200">
              <a:lnSpc>
                <a:spcPct val="150000"/>
              </a:lnSpc>
              <a:defRPr sz="3600" b="1">
                <a:solidFill>
                  <a:srgbClr val="FF401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0">
                <a:solidFill>
                  <a:srgbClr val="000000"/>
                </a:solidFill>
              </a:rPr>
              <a:t>１番点数のよかった人に</a:t>
            </a:r>
          </a:p>
        </p:txBody>
      </p:sp>
      <p:sp>
        <p:nvSpPr>
          <p:cNvPr id="519" name="おめでとう！"/>
          <p:cNvSpPr/>
          <p:nvPr/>
        </p:nvSpPr>
        <p:spPr>
          <a:xfrm>
            <a:off x="6635353" y="4549693"/>
            <a:ext cx="4375547" cy="1465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607" y="0"/>
                </a:moveTo>
                <a:cubicBezTo>
                  <a:pt x="2914" y="0"/>
                  <a:pt x="2353" y="1676"/>
                  <a:pt x="2353" y="3744"/>
                </a:cubicBezTo>
                <a:lnTo>
                  <a:pt x="2353" y="12034"/>
                </a:lnTo>
                <a:cubicBezTo>
                  <a:pt x="2353" y="12251"/>
                  <a:pt x="2363" y="12460"/>
                  <a:pt x="2375" y="12666"/>
                </a:cubicBezTo>
                <a:lnTo>
                  <a:pt x="0" y="21600"/>
                </a:lnTo>
                <a:lnTo>
                  <a:pt x="3256" y="15609"/>
                </a:lnTo>
                <a:cubicBezTo>
                  <a:pt x="3368" y="15707"/>
                  <a:pt x="3484" y="15779"/>
                  <a:pt x="3607" y="15779"/>
                </a:cubicBezTo>
                <a:lnTo>
                  <a:pt x="20346" y="15779"/>
                </a:lnTo>
                <a:cubicBezTo>
                  <a:pt x="21039" y="15779"/>
                  <a:pt x="21600" y="14102"/>
                  <a:pt x="21600" y="12034"/>
                </a:cubicBezTo>
                <a:lnTo>
                  <a:pt x="21600" y="3744"/>
                </a:lnTo>
                <a:cubicBezTo>
                  <a:pt x="21600" y="1676"/>
                  <a:pt x="21039" y="0"/>
                  <a:pt x="20346" y="0"/>
                </a:cubicBezTo>
                <a:lnTo>
                  <a:pt x="3607" y="0"/>
                </a:lnTo>
                <a:close/>
              </a:path>
            </a:pathLst>
          </a:custGeom>
          <a:solidFill>
            <a:srgbClr val="FF6A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>
              <a:lnSpc>
                <a:spcPct val="80000"/>
              </a:lnSpc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おめでとう！</a:t>
            </a:r>
          </a:p>
        </p:txBody>
      </p:sp>
      <p:pic>
        <p:nvPicPr>
          <p:cNvPr id="520" name="10.jpg" descr="10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86173" y="4341316"/>
            <a:ext cx="4468813" cy="4468813"/>
          </a:xfrm>
          <a:prstGeom prst="rect">
            <a:avLst/>
          </a:prstGeom>
          <a:ln w="12700">
            <a:miter lim="400000"/>
          </a:ln>
        </p:spPr>
      </p:pic>
      <p:sp>
        <p:nvSpPr>
          <p:cNvPr id="521" name="&quot;&quot;ハ(^▽^*)パチパチ♪"/>
          <p:cNvSpPr txBox="1"/>
          <p:nvPr/>
        </p:nvSpPr>
        <p:spPr>
          <a:xfrm>
            <a:off x="7749336" y="7519022"/>
            <a:ext cx="4751224" cy="6200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defRPr sz="3600" b="1">
                <a:solidFill>
                  <a:srgbClr val="FF401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""ハ(^▽^*)パチパチ♪</a:t>
            </a:r>
          </a:p>
        </p:txBody>
      </p:sp>
      <p:sp>
        <p:nvSpPr>
          <p:cNvPr id="522" name="（^o^）// ハクシュー"/>
          <p:cNvSpPr txBox="1"/>
          <p:nvPr/>
        </p:nvSpPr>
        <p:spPr>
          <a:xfrm>
            <a:off x="6058611" y="6874507"/>
            <a:ext cx="5308601" cy="6200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457200">
              <a:defRPr sz="3600" b="1">
                <a:solidFill>
                  <a:srgbClr val="FF401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（^o^）// ハクシュー</a:t>
            </a:r>
          </a:p>
        </p:txBody>
      </p:sp>
      <p:sp>
        <p:nvSpPr>
          <p:cNvPr id="523" name="まい"/>
          <p:cNvSpPr txBox="1"/>
          <p:nvPr/>
        </p:nvSpPr>
        <p:spPr>
          <a:xfrm>
            <a:off x="5129398" y="1213676"/>
            <a:ext cx="1011833" cy="330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8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まい</a:t>
            </a:r>
            <a:endParaRPr dirty="0"/>
          </a:p>
        </p:txBody>
      </p:sp>
      <p:sp>
        <p:nvSpPr>
          <p:cNvPr id="524" name="てんすう"/>
          <p:cNvSpPr txBox="1"/>
          <p:nvPr/>
        </p:nvSpPr>
        <p:spPr>
          <a:xfrm>
            <a:off x="3300598" y="2870200"/>
            <a:ext cx="1436440" cy="330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8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てんすう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ヒラギノ角ゴ ProN W3"/>
        <a:ea typeface="ヒラギノ角ゴ ProN W3"/>
        <a:cs typeface="ヒラギノ角ゴ ProN W3"/>
      </a:majorFont>
      <a:minorFont>
        <a:latin typeface="ヒラギノ角ゴ ProN W3"/>
        <a:ea typeface="ヒラギノ角ゴ ProN W3"/>
        <a:cs typeface="ヒラギノ角ゴ ProN W3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ヒラギノ角ゴ ProN W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ヒラギノ角ゴ ProN W6"/>
            <a:ea typeface="ヒラギノ角ゴ ProN W6"/>
            <a:cs typeface="ヒラギノ角ゴ ProN W6"/>
            <a:sym typeface="ヒラギノ角ゴ ProN W6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ヒラギノ角ゴ ProN W3"/>
        <a:ea typeface="ヒラギノ角ゴ ProN W3"/>
        <a:cs typeface="ヒラギノ角ゴ ProN W3"/>
      </a:majorFont>
      <a:minorFont>
        <a:latin typeface="ヒラギノ角ゴ ProN W3"/>
        <a:ea typeface="ヒラギノ角ゴ ProN W3"/>
        <a:cs typeface="ヒラギノ角ゴ ProN W3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ヒラギノ角ゴ ProN W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ヒラギノ角ゴ ProN W6"/>
            <a:ea typeface="ヒラギノ角ゴ ProN W6"/>
            <a:cs typeface="ヒラギノ角ゴ ProN W6"/>
            <a:sym typeface="ヒラギノ角ゴ ProN W6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418</Words>
  <Application>Microsoft Macintosh PowerPoint</Application>
  <PresentationFormat>ユーザー設定</PresentationFormat>
  <Paragraphs>252</Paragraphs>
  <Slides>35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35</vt:i4>
      </vt:variant>
    </vt:vector>
  </HeadingPairs>
  <TitlesOfParts>
    <vt:vector size="42" baseType="lpstr">
      <vt:lpstr>ヒラギノ角ゴ Pro W3</vt:lpstr>
      <vt:lpstr>ヒラギノ角ゴ ProN W3</vt:lpstr>
      <vt:lpstr>ヒラギノ角ゴ ProN W6</vt:lpstr>
      <vt:lpstr>Arial</vt:lpstr>
      <vt:lpstr>Helvetica Neue Light</vt:lpstr>
      <vt:lpstr>Helvetica Neue Thin</vt:lpstr>
      <vt:lpstr>White</vt:lpstr>
      <vt:lpstr>『INTERMEDIATE KANJI BOOK』VOL.1</vt:lpstr>
      <vt:lpstr>PowerPoint プレゼンテーション</vt:lpstr>
      <vt:lpstr>PowerPoint プレゼンテーション</vt:lpstr>
      <vt:lpstr>PowerPoint プレゼンテーション</vt:lpstr>
      <vt:lpstr>『INTERMEDIATE KANJI BOOK』VOL.1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『INTERMEDIATE KANJI BOOK』VOL.1</dc:title>
  <cp:lastModifiedBy>Microsoft Office ユーザー</cp:lastModifiedBy>
  <cp:revision>1</cp:revision>
  <dcterms:modified xsi:type="dcterms:W3CDTF">2019-03-01T07:26:30Z</dcterms:modified>
</cp:coreProperties>
</file>