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『INTERMEDIATE KANJI BOOK』VOL.1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BOOK』VOL.1</a:t>
            </a:r>
          </a:p>
        </p:txBody>
      </p:sp>
      <p:sp>
        <p:nvSpPr>
          <p:cNvPr id="120" name="L６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L６　グループ練習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スクリーンショット 2019-02-26 16.16.37.png" descr="スクリーンショット 2019-02-26 16.16.3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83571" y="1538976"/>
            <a:ext cx="3658183" cy="6293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スクリーンショット 2019-02-26 16.16.44.png" descr="スクリーンショット 2019-02-26 16.16.4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66820" y="1640931"/>
            <a:ext cx="3658183" cy="6089103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同じ色の漢字のカードを使って、ことばを作ります。みんなで考えてください。"/>
          <p:cNvSpPr txBox="1"/>
          <p:nvPr/>
        </p:nvSpPr>
        <p:spPr>
          <a:xfrm>
            <a:off x="952296" y="584200"/>
            <a:ext cx="11100208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同じ色の漢字のカードを使って、ことばを作ります。みんなで考えてください。</a:t>
            </a:r>
          </a:p>
        </p:txBody>
      </p:sp>
      <p:sp>
        <p:nvSpPr>
          <p:cNvPr id="125" name="四角形"/>
          <p:cNvSpPr/>
          <p:nvPr/>
        </p:nvSpPr>
        <p:spPr>
          <a:xfrm>
            <a:off x="2882900" y="1320800"/>
            <a:ext cx="4659525" cy="672936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126" name="四角形"/>
          <p:cNvSpPr/>
          <p:nvPr/>
        </p:nvSpPr>
        <p:spPr>
          <a:xfrm>
            <a:off x="7766149" y="1320800"/>
            <a:ext cx="4659526" cy="672936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127" name="Ⅰ→Ⅱ→Ⅲ→Ⅳの順番にしましょう。"/>
          <p:cNvSpPr txBox="1"/>
          <p:nvPr/>
        </p:nvSpPr>
        <p:spPr>
          <a:xfrm>
            <a:off x="964996" y="8608965"/>
            <a:ext cx="540951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Ⅰ→Ⅱ→Ⅲ→Ⅳの順番にしましょう。</a:t>
            </a:r>
          </a:p>
        </p:txBody>
      </p:sp>
      <p:sp>
        <p:nvSpPr>
          <p:cNvPr id="128" name="次へ"/>
          <p:cNvSpPr/>
          <p:nvPr/>
        </p:nvSpPr>
        <p:spPr>
          <a:xfrm>
            <a:off x="9345116" y="82804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129" name="例）不正確"/>
          <p:cNvSpPr/>
          <p:nvPr/>
        </p:nvSpPr>
        <p:spPr>
          <a:xfrm>
            <a:off x="507503" y="2387600"/>
            <a:ext cx="2275454" cy="1280361"/>
          </a:xfrm>
          <a:prstGeom prst="wedgeEllipseCallout">
            <a:avLst>
              <a:gd name="adj1" fmla="val 105214"/>
              <a:gd name="adj2" fmla="val -47103"/>
            </a:avLst>
          </a:prstGeom>
          <a:solidFill>
            <a:schemeClr val="accent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例）不正確</a:t>
            </a:r>
          </a:p>
        </p:txBody>
      </p:sp>
      <p:pic>
        <p:nvPicPr>
          <p:cNvPr id="130" name="スクリーンショット 2019-02-26 17.03.21.png" descr="スクリーンショット 2019-02-26 17.03.2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815754" y="1990476"/>
            <a:ext cx="839644" cy="4905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スクリーンショット 2019-02-26 17.04.01.png" descr="スクリーンショット 2019-02-26 17.04.0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759967" y="6337151"/>
            <a:ext cx="951219" cy="545081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例）生活費"/>
          <p:cNvSpPr/>
          <p:nvPr/>
        </p:nvSpPr>
        <p:spPr>
          <a:xfrm>
            <a:off x="609103" y="6464300"/>
            <a:ext cx="2173854" cy="1280361"/>
          </a:xfrm>
          <a:prstGeom prst="wedgeEllipseCallout">
            <a:avLst>
              <a:gd name="adj1" fmla="val 105214"/>
              <a:gd name="adj2" fmla="val -47103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例）生活費</a:t>
            </a:r>
            <a:endParaRPr dirty="0"/>
          </a:p>
        </p:txBody>
      </p:sp>
      <p:sp>
        <p:nvSpPr>
          <p:cNvPr id="133" name="かんじ"/>
          <p:cNvSpPr txBox="1"/>
          <p:nvPr/>
        </p:nvSpPr>
        <p:spPr>
          <a:xfrm>
            <a:off x="1849241" y="355600"/>
            <a:ext cx="1274466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かんじ</a:t>
            </a:r>
            <a:endParaRPr dirty="0"/>
          </a:p>
        </p:txBody>
      </p:sp>
      <p:sp>
        <p:nvSpPr>
          <p:cNvPr id="134" name="じゅんばん"/>
          <p:cNvSpPr txBox="1"/>
          <p:nvPr/>
        </p:nvSpPr>
        <p:spPr>
          <a:xfrm>
            <a:off x="3146821" y="8402590"/>
            <a:ext cx="1274466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じゅんばん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ぜんぶ組み合わせたら、答えを確認しましょう。"/>
          <p:cNvSpPr txBox="1"/>
          <p:nvPr/>
        </p:nvSpPr>
        <p:spPr>
          <a:xfrm>
            <a:off x="755374" y="6762787"/>
            <a:ext cx="11907595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ぜんぶ組み合わせたら、答えを確認しましょう</a:t>
            </a:r>
            <a:r>
              <a:rPr dirty="0"/>
              <a:t>。</a:t>
            </a:r>
          </a:p>
        </p:txBody>
      </p:sp>
      <p:grpSp>
        <p:nvGrpSpPr>
          <p:cNvPr id="139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37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8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40" name="く"/>
          <p:cNvSpPr txBox="1"/>
          <p:nvPr/>
        </p:nvSpPr>
        <p:spPr>
          <a:xfrm>
            <a:off x="2114055" y="6467644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く</a:t>
            </a:r>
            <a:endParaRPr dirty="0"/>
          </a:p>
        </p:txBody>
      </p:sp>
      <p:sp>
        <p:nvSpPr>
          <p:cNvPr id="141" name="あ"/>
          <p:cNvSpPr txBox="1"/>
          <p:nvPr/>
        </p:nvSpPr>
        <p:spPr>
          <a:xfrm>
            <a:off x="3223601" y="6464852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あ</a:t>
            </a:r>
            <a:endParaRPr dirty="0"/>
          </a:p>
        </p:txBody>
      </p:sp>
      <p:sp>
        <p:nvSpPr>
          <p:cNvPr id="142" name="かくにん"/>
          <p:cNvSpPr txBox="1"/>
          <p:nvPr/>
        </p:nvSpPr>
        <p:spPr>
          <a:xfrm>
            <a:off x="8083284" y="6465025"/>
            <a:ext cx="153451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かくにん</a:t>
            </a:r>
          </a:p>
        </p:txBody>
      </p:sp>
      <p:sp>
        <p:nvSpPr>
          <p:cNvPr id="143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pic>
        <p:nvPicPr>
          <p:cNvPr id="144" name="スクリーンショット 2019-02-26 17.48.52.png" descr="スクリーンショット 2019-02-26 17.48.5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25889" y="466394"/>
            <a:ext cx="6753022" cy="57055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46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7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pic>
        <p:nvPicPr>
          <p:cNvPr id="149" name="スクリーンショット 2019-02-26 17.18.49.png" descr="スクリーンショット 2019-02-26 17.18.4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4042" y="218727"/>
            <a:ext cx="9173641" cy="7822369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次へ"/>
          <p:cNvSpPr/>
          <p:nvPr/>
        </p:nvSpPr>
        <p:spPr>
          <a:xfrm>
            <a:off x="9345116" y="82804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53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4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pic>
        <p:nvPicPr>
          <p:cNvPr id="160" name="スクリーンショット 2019-02-26 17.48.58.png" descr="スクリーンショット 2019-02-26 17.48.5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0165" y="405753"/>
            <a:ext cx="6850114" cy="5766165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ぜんぶ組み合わせたら、答えを確認しましょう。">
            <a:extLst>
              <a:ext uri="{FF2B5EF4-FFF2-40B4-BE49-F238E27FC236}">
                <a16:creationId xmlns:a16="http://schemas.microsoft.com/office/drawing/2014/main" id="{667A4EE4-9853-894B-8A80-2D593CBB8188}"/>
              </a:ext>
            </a:extLst>
          </p:cNvPr>
          <p:cNvSpPr txBox="1"/>
          <p:nvPr/>
        </p:nvSpPr>
        <p:spPr>
          <a:xfrm>
            <a:off x="755374" y="6762787"/>
            <a:ext cx="11907595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ぜんぶ組み合わせたら、答えを確認しましょう</a:t>
            </a:r>
            <a:r>
              <a:rPr dirty="0"/>
              <a:t>。</a:t>
            </a:r>
          </a:p>
        </p:txBody>
      </p:sp>
      <p:sp>
        <p:nvSpPr>
          <p:cNvPr id="12" name="く">
            <a:extLst>
              <a:ext uri="{FF2B5EF4-FFF2-40B4-BE49-F238E27FC236}">
                <a16:creationId xmlns:a16="http://schemas.microsoft.com/office/drawing/2014/main" id="{1FB72DDC-988B-CD4D-B7CA-57C1A5E953A6}"/>
              </a:ext>
            </a:extLst>
          </p:cNvPr>
          <p:cNvSpPr txBox="1"/>
          <p:nvPr/>
        </p:nvSpPr>
        <p:spPr>
          <a:xfrm>
            <a:off x="2114055" y="6467644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く</a:t>
            </a:r>
            <a:endParaRPr dirty="0"/>
          </a:p>
        </p:txBody>
      </p:sp>
      <p:sp>
        <p:nvSpPr>
          <p:cNvPr id="13" name="あ">
            <a:extLst>
              <a:ext uri="{FF2B5EF4-FFF2-40B4-BE49-F238E27FC236}">
                <a16:creationId xmlns:a16="http://schemas.microsoft.com/office/drawing/2014/main" id="{833BADE2-D2AD-BE43-9E6E-E9618B374088}"/>
              </a:ext>
            </a:extLst>
          </p:cNvPr>
          <p:cNvSpPr txBox="1"/>
          <p:nvPr/>
        </p:nvSpPr>
        <p:spPr>
          <a:xfrm>
            <a:off x="3223601" y="6464852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あ</a:t>
            </a:r>
            <a:endParaRPr dirty="0"/>
          </a:p>
        </p:txBody>
      </p:sp>
      <p:sp>
        <p:nvSpPr>
          <p:cNvPr id="14" name="かくにん">
            <a:extLst>
              <a:ext uri="{FF2B5EF4-FFF2-40B4-BE49-F238E27FC236}">
                <a16:creationId xmlns:a16="http://schemas.microsoft.com/office/drawing/2014/main" id="{49648A5C-68D7-0B4F-B99D-CAE7AD62A597}"/>
              </a:ext>
            </a:extLst>
          </p:cNvPr>
          <p:cNvSpPr txBox="1"/>
          <p:nvPr/>
        </p:nvSpPr>
        <p:spPr>
          <a:xfrm>
            <a:off x="8083284" y="6465025"/>
            <a:ext cx="153451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かくにん</a:t>
            </a:r>
          </a:p>
        </p:txBody>
      </p:sp>
      <p:sp>
        <p:nvSpPr>
          <p:cNvPr id="15" name="答えを見る">
            <a:extLst>
              <a:ext uri="{FF2B5EF4-FFF2-40B4-BE49-F238E27FC236}">
                <a16:creationId xmlns:a16="http://schemas.microsoft.com/office/drawing/2014/main" id="{1645FB8C-FF3C-6547-BFCB-0CF194A926D8}"/>
              </a:ext>
            </a:extLst>
          </p:cNvPr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62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63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65" name="次へ"/>
          <p:cNvSpPr/>
          <p:nvPr/>
        </p:nvSpPr>
        <p:spPr>
          <a:xfrm>
            <a:off x="9345116" y="82804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pic>
        <p:nvPicPr>
          <p:cNvPr id="166" name="スクリーンショット 2019-02-26 17.41.55.png" descr="スクリーンショット 2019-02-26 17.41.5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0957" y="324296"/>
            <a:ext cx="9247426" cy="76810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69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70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pic>
        <p:nvPicPr>
          <p:cNvPr id="176" name="スクリーンショット 2019-02-26 17.49.07.png" descr="スクリーンショット 2019-02-26 17.49.0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14339" y="580078"/>
            <a:ext cx="6875563" cy="5407873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ぜんぶ組み合わせたら、答えを確認しましょう。">
            <a:extLst>
              <a:ext uri="{FF2B5EF4-FFF2-40B4-BE49-F238E27FC236}">
                <a16:creationId xmlns:a16="http://schemas.microsoft.com/office/drawing/2014/main" id="{641E2A12-616D-774F-BC7B-F510BB8AC42B}"/>
              </a:ext>
            </a:extLst>
          </p:cNvPr>
          <p:cNvSpPr txBox="1"/>
          <p:nvPr/>
        </p:nvSpPr>
        <p:spPr>
          <a:xfrm>
            <a:off x="755374" y="6762787"/>
            <a:ext cx="11907595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ぜんぶ組み合わせたら、答えを確認しましょう</a:t>
            </a:r>
            <a:r>
              <a:rPr dirty="0"/>
              <a:t>。</a:t>
            </a:r>
          </a:p>
        </p:txBody>
      </p:sp>
      <p:sp>
        <p:nvSpPr>
          <p:cNvPr id="12" name="く">
            <a:extLst>
              <a:ext uri="{FF2B5EF4-FFF2-40B4-BE49-F238E27FC236}">
                <a16:creationId xmlns:a16="http://schemas.microsoft.com/office/drawing/2014/main" id="{0A399C19-6D2A-5E4F-925E-5D868BE5B186}"/>
              </a:ext>
            </a:extLst>
          </p:cNvPr>
          <p:cNvSpPr txBox="1"/>
          <p:nvPr/>
        </p:nvSpPr>
        <p:spPr>
          <a:xfrm>
            <a:off x="2114055" y="6467644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く</a:t>
            </a:r>
            <a:endParaRPr dirty="0"/>
          </a:p>
        </p:txBody>
      </p:sp>
      <p:sp>
        <p:nvSpPr>
          <p:cNvPr id="13" name="あ">
            <a:extLst>
              <a:ext uri="{FF2B5EF4-FFF2-40B4-BE49-F238E27FC236}">
                <a16:creationId xmlns:a16="http://schemas.microsoft.com/office/drawing/2014/main" id="{9972638F-7E4A-C348-A756-6A143BDB247C}"/>
              </a:ext>
            </a:extLst>
          </p:cNvPr>
          <p:cNvSpPr txBox="1"/>
          <p:nvPr/>
        </p:nvSpPr>
        <p:spPr>
          <a:xfrm>
            <a:off x="3223601" y="6464852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あ</a:t>
            </a:r>
            <a:endParaRPr dirty="0"/>
          </a:p>
        </p:txBody>
      </p:sp>
      <p:sp>
        <p:nvSpPr>
          <p:cNvPr id="14" name="かくにん">
            <a:extLst>
              <a:ext uri="{FF2B5EF4-FFF2-40B4-BE49-F238E27FC236}">
                <a16:creationId xmlns:a16="http://schemas.microsoft.com/office/drawing/2014/main" id="{6A680C85-D6DF-8643-8495-334DDE2ACB71}"/>
              </a:ext>
            </a:extLst>
          </p:cNvPr>
          <p:cNvSpPr txBox="1"/>
          <p:nvPr/>
        </p:nvSpPr>
        <p:spPr>
          <a:xfrm>
            <a:off x="8083284" y="6465025"/>
            <a:ext cx="153451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かくにん</a:t>
            </a:r>
          </a:p>
        </p:txBody>
      </p:sp>
      <p:sp>
        <p:nvSpPr>
          <p:cNvPr id="15" name="答えを見る">
            <a:extLst>
              <a:ext uri="{FF2B5EF4-FFF2-40B4-BE49-F238E27FC236}">
                <a16:creationId xmlns:a16="http://schemas.microsoft.com/office/drawing/2014/main" id="{7FB32D8E-AE18-8144-8EEE-0E654E011AE1}"/>
              </a:ext>
            </a:extLst>
          </p:cNvPr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78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79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81" name="次へ"/>
          <p:cNvSpPr/>
          <p:nvPr/>
        </p:nvSpPr>
        <p:spPr>
          <a:xfrm>
            <a:off x="9345116" y="82804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pic>
        <p:nvPicPr>
          <p:cNvPr id="182" name="スクリーンショット 2019-02-26 17.42.36.png" descr="スクリーンショット 2019-02-26 17.42.3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3145" y="398363"/>
            <a:ext cx="9485935" cy="73251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85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86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pic>
        <p:nvPicPr>
          <p:cNvPr id="192" name="スクリーンショット 2019-02-26 17.49.15.png" descr="スクリーンショット 2019-02-26 17.49.1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3210" y="526159"/>
            <a:ext cx="6596373" cy="54862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ぜんぶ組み合わせたら、答えを確認しましょう。">
            <a:extLst>
              <a:ext uri="{FF2B5EF4-FFF2-40B4-BE49-F238E27FC236}">
                <a16:creationId xmlns:a16="http://schemas.microsoft.com/office/drawing/2014/main" id="{4DDB9F0C-61F7-354F-9D72-52EE39F10942}"/>
              </a:ext>
            </a:extLst>
          </p:cNvPr>
          <p:cNvSpPr txBox="1"/>
          <p:nvPr/>
        </p:nvSpPr>
        <p:spPr>
          <a:xfrm>
            <a:off x="755374" y="6762787"/>
            <a:ext cx="11907595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ぜんぶ組み合わせたら、答えを確認しましょう</a:t>
            </a:r>
            <a:r>
              <a:rPr dirty="0"/>
              <a:t>。</a:t>
            </a:r>
          </a:p>
        </p:txBody>
      </p:sp>
      <p:sp>
        <p:nvSpPr>
          <p:cNvPr id="12" name="く">
            <a:extLst>
              <a:ext uri="{FF2B5EF4-FFF2-40B4-BE49-F238E27FC236}">
                <a16:creationId xmlns:a16="http://schemas.microsoft.com/office/drawing/2014/main" id="{0AD14D03-6969-5B48-BA95-44D2D927D823}"/>
              </a:ext>
            </a:extLst>
          </p:cNvPr>
          <p:cNvSpPr txBox="1"/>
          <p:nvPr/>
        </p:nvSpPr>
        <p:spPr>
          <a:xfrm>
            <a:off x="2114055" y="6467644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く</a:t>
            </a:r>
            <a:endParaRPr dirty="0"/>
          </a:p>
        </p:txBody>
      </p:sp>
      <p:sp>
        <p:nvSpPr>
          <p:cNvPr id="13" name="あ">
            <a:extLst>
              <a:ext uri="{FF2B5EF4-FFF2-40B4-BE49-F238E27FC236}">
                <a16:creationId xmlns:a16="http://schemas.microsoft.com/office/drawing/2014/main" id="{48B5C090-D8C7-B942-A0EE-B05E2345E862}"/>
              </a:ext>
            </a:extLst>
          </p:cNvPr>
          <p:cNvSpPr txBox="1"/>
          <p:nvPr/>
        </p:nvSpPr>
        <p:spPr>
          <a:xfrm>
            <a:off x="3223601" y="6464852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あ</a:t>
            </a:r>
            <a:endParaRPr dirty="0"/>
          </a:p>
        </p:txBody>
      </p:sp>
      <p:sp>
        <p:nvSpPr>
          <p:cNvPr id="14" name="かくにん">
            <a:extLst>
              <a:ext uri="{FF2B5EF4-FFF2-40B4-BE49-F238E27FC236}">
                <a16:creationId xmlns:a16="http://schemas.microsoft.com/office/drawing/2014/main" id="{FE3934BC-5BE3-6243-8777-B3063BBBC72F}"/>
              </a:ext>
            </a:extLst>
          </p:cNvPr>
          <p:cNvSpPr txBox="1"/>
          <p:nvPr/>
        </p:nvSpPr>
        <p:spPr>
          <a:xfrm>
            <a:off x="8083284" y="6465025"/>
            <a:ext cx="153451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かくにん</a:t>
            </a:r>
          </a:p>
        </p:txBody>
      </p:sp>
      <p:sp>
        <p:nvSpPr>
          <p:cNvPr id="15" name="答えを見る">
            <a:extLst>
              <a:ext uri="{FF2B5EF4-FFF2-40B4-BE49-F238E27FC236}">
                <a16:creationId xmlns:a16="http://schemas.microsoft.com/office/drawing/2014/main" id="{CC07591B-9E5B-5940-8805-86333055B1A6}"/>
              </a:ext>
            </a:extLst>
          </p:cNvPr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94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95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97" name="次へ"/>
          <p:cNvSpPr/>
          <p:nvPr/>
        </p:nvSpPr>
        <p:spPr>
          <a:xfrm>
            <a:off x="9345116" y="82804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pic>
        <p:nvPicPr>
          <p:cNvPr id="198" name="スクリーンショット 2019-02-26 17.44.01.png" descr="スクリーンショット 2019-02-26 17.44.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3164" y="338385"/>
            <a:ext cx="9075464" cy="75047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200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01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pic>
        <p:nvPicPr>
          <p:cNvPr id="203" name="message_otsukaresama.png" descr="message_otsukaresam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6863" y="1717994"/>
            <a:ext cx="7031074" cy="5985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Macintosh PowerPoint</Application>
  <PresentationFormat>ユーザー設定</PresentationFormat>
  <Paragraphs>42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8" baseType="lpstr"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BOOK』VOL.1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BOOK』VOL.1</dc:title>
  <cp:lastModifiedBy>Microsoft Office ユーザー</cp:lastModifiedBy>
  <cp:revision>1</cp:revision>
  <dcterms:modified xsi:type="dcterms:W3CDTF">2019-03-01T07:36:07Z</dcterms:modified>
</cp:coreProperties>
</file>