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7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 snapToGrid="0" snapToObjects="1">
      <p:cViewPr varScale="1">
        <p:scale>
          <a:sx n="96" d="100"/>
          <a:sy n="96" d="100"/>
        </p:scale>
        <p:origin x="1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08360" y="9296400"/>
            <a:ext cx="381306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57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</p:spPr>
        <p:txBody>
          <a:bodyPr/>
          <a:lstStyle>
            <a:lvl1pPr>
              <a:defRPr sz="8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118" name="本文レベル1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/>
          <a:lstStyle>
            <a:lvl1pPr marL="889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1pPr>
            <a:lvl2pPr marL="1333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2pPr>
            <a:lvl3pPr marL="1778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3pPr>
            <a:lvl4pPr marL="2222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4pPr>
            <a:lvl5pPr marL="2667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19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11763" y="9296400"/>
            <a:ext cx="368574" cy="36082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『INTERMEDIATE KANJI BOOK』VOL.1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BOOK』VOL.1</a:t>
            </a:r>
          </a:p>
        </p:txBody>
      </p:sp>
      <p:sp>
        <p:nvSpPr>
          <p:cNvPr id="129" name="L7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L7　グループ練習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『INTERMEDIATE KANJI BOOK』VOL.1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BOOK』VOL.1</a:t>
            </a:r>
          </a:p>
        </p:txBody>
      </p:sp>
      <p:sp>
        <p:nvSpPr>
          <p:cNvPr id="129" name="L7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L7　グループ練習</a:t>
            </a:r>
          </a:p>
        </p:txBody>
      </p:sp>
    </p:spTree>
    <p:extLst>
      <p:ext uri="{BB962C8B-B14F-4D97-AF65-F5344CB8AC3E}">
        <p14:creationId xmlns:p14="http://schemas.microsoft.com/office/powerpoint/2010/main" val="363351739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つくえの上に30枚のカードを並べます。"/>
          <p:cNvSpPr txBox="1"/>
          <p:nvPr/>
        </p:nvSpPr>
        <p:spPr>
          <a:xfrm>
            <a:off x="1106550" y="1485900"/>
            <a:ext cx="1104603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つくえの上に30枚のカードを並べます。</a:t>
            </a:r>
          </a:p>
        </p:txBody>
      </p:sp>
      <p:sp>
        <p:nvSpPr>
          <p:cNvPr id="132" name="カードを多く取った人が勝ち(winner)です。"/>
          <p:cNvSpPr txBox="1"/>
          <p:nvPr/>
        </p:nvSpPr>
        <p:spPr>
          <a:xfrm>
            <a:off x="1144853" y="7023100"/>
            <a:ext cx="10715093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カードを多く取った人が勝ち(winner)です。</a:t>
            </a:r>
          </a:p>
        </p:txBody>
      </p:sp>
      <p:grpSp>
        <p:nvGrpSpPr>
          <p:cNvPr id="135" name="グループ"/>
          <p:cNvGrpSpPr/>
          <p:nvPr/>
        </p:nvGrpSpPr>
        <p:grpSpPr>
          <a:xfrm>
            <a:off x="2022434" y="3617676"/>
            <a:ext cx="885117" cy="835049"/>
            <a:chOff x="0" y="0"/>
            <a:chExt cx="885115" cy="835048"/>
          </a:xfrm>
        </p:grpSpPr>
        <p:sp>
          <p:nvSpPr>
            <p:cNvPr id="133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4" name="増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増</a:t>
              </a:r>
            </a:p>
          </p:txBody>
        </p:sp>
      </p:grpSp>
      <p:grpSp>
        <p:nvGrpSpPr>
          <p:cNvPr id="138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36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7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40" name="まい"/>
          <p:cNvSpPr txBox="1"/>
          <p:nvPr/>
        </p:nvSpPr>
        <p:spPr>
          <a:xfrm>
            <a:off x="4835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まい</a:t>
            </a:r>
          </a:p>
        </p:txBody>
      </p:sp>
      <p:sp>
        <p:nvSpPr>
          <p:cNvPr id="141" name="か"/>
          <p:cNvSpPr txBox="1"/>
          <p:nvPr/>
        </p:nvSpPr>
        <p:spPr>
          <a:xfrm>
            <a:off x="6803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142" name="おお"/>
          <p:cNvSpPr txBox="1"/>
          <p:nvPr/>
        </p:nvSpPr>
        <p:spPr>
          <a:xfrm>
            <a:off x="3120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おお</a:t>
            </a:r>
          </a:p>
        </p:txBody>
      </p:sp>
      <p:sp>
        <p:nvSpPr>
          <p:cNvPr id="143" name="なら"/>
          <p:cNvSpPr txBox="1"/>
          <p:nvPr/>
        </p:nvSpPr>
        <p:spPr>
          <a:xfrm>
            <a:off x="8010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なら</a:t>
            </a:r>
          </a:p>
        </p:txBody>
      </p:sp>
      <p:grpSp>
        <p:nvGrpSpPr>
          <p:cNvPr id="146" name="グループ"/>
          <p:cNvGrpSpPr/>
          <p:nvPr/>
        </p:nvGrpSpPr>
        <p:grpSpPr>
          <a:xfrm>
            <a:off x="5299034" y="5173576"/>
            <a:ext cx="885117" cy="835049"/>
            <a:chOff x="0" y="0"/>
            <a:chExt cx="885115" cy="835048"/>
          </a:xfrm>
        </p:grpSpPr>
        <p:sp>
          <p:nvSpPr>
            <p:cNvPr id="144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5" name="眠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眠</a:t>
              </a:r>
            </a:p>
          </p:txBody>
        </p:sp>
      </p:grpSp>
      <p:grpSp>
        <p:nvGrpSpPr>
          <p:cNvPr id="149" name="グループ"/>
          <p:cNvGrpSpPr/>
          <p:nvPr/>
        </p:nvGrpSpPr>
        <p:grpSpPr>
          <a:xfrm>
            <a:off x="3470234" y="3020777"/>
            <a:ext cx="885117" cy="835049"/>
            <a:chOff x="0" y="0"/>
            <a:chExt cx="885115" cy="835048"/>
          </a:xfrm>
        </p:grpSpPr>
        <p:sp>
          <p:nvSpPr>
            <p:cNvPr id="147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8" name="考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考</a:t>
              </a:r>
            </a:p>
          </p:txBody>
        </p:sp>
      </p:grpSp>
      <p:grpSp>
        <p:nvGrpSpPr>
          <p:cNvPr id="152" name="グループ"/>
          <p:cNvGrpSpPr/>
          <p:nvPr/>
        </p:nvGrpSpPr>
        <p:grpSpPr>
          <a:xfrm>
            <a:off x="2479634" y="4729076"/>
            <a:ext cx="885117" cy="835049"/>
            <a:chOff x="0" y="0"/>
            <a:chExt cx="885115" cy="835048"/>
          </a:xfrm>
        </p:grpSpPr>
        <p:sp>
          <p:nvSpPr>
            <p:cNvPr id="150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1" name="信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信</a:t>
              </a:r>
            </a:p>
          </p:txBody>
        </p:sp>
      </p:grpSp>
      <p:grpSp>
        <p:nvGrpSpPr>
          <p:cNvPr id="155" name="グループ"/>
          <p:cNvGrpSpPr/>
          <p:nvPr/>
        </p:nvGrpSpPr>
        <p:grpSpPr>
          <a:xfrm>
            <a:off x="3889334" y="4411576"/>
            <a:ext cx="885117" cy="835049"/>
            <a:chOff x="0" y="0"/>
            <a:chExt cx="885115" cy="835048"/>
          </a:xfrm>
        </p:grpSpPr>
        <p:sp>
          <p:nvSpPr>
            <p:cNvPr id="153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4" name="記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記</a:t>
              </a:r>
            </a:p>
          </p:txBody>
        </p:sp>
      </p:grpSp>
      <p:grpSp>
        <p:nvGrpSpPr>
          <p:cNvPr id="158" name="グループ"/>
          <p:cNvGrpSpPr/>
          <p:nvPr/>
        </p:nvGrpSpPr>
        <p:grpSpPr>
          <a:xfrm>
            <a:off x="5095834" y="3382876"/>
            <a:ext cx="885117" cy="835049"/>
            <a:chOff x="0" y="0"/>
            <a:chExt cx="885115" cy="835048"/>
          </a:xfrm>
        </p:grpSpPr>
        <p:sp>
          <p:nvSpPr>
            <p:cNvPr id="156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7" name="読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読</a:t>
              </a:r>
            </a:p>
          </p:txBody>
        </p:sp>
      </p:grpSp>
      <p:grpSp>
        <p:nvGrpSpPr>
          <p:cNvPr id="161" name="グループ"/>
          <p:cNvGrpSpPr/>
          <p:nvPr/>
        </p:nvGrpSpPr>
        <p:grpSpPr>
          <a:xfrm>
            <a:off x="6421429" y="4138526"/>
            <a:ext cx="885117" cy="835049"/>
            <a:chOff x="0" y="0"/>
            <a:chExt cx="885115" cy="835048"/>
          </a:xfrm>
        </p:grpSpPr>
        <p:sp>
          <p:nvSpPr>
            <p:cNvPr id="159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60" name="開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開</a:t>
              </a:r>
            </a:p>
          </p:txBody>
        </p:sp>
      </p:grpSp>
      <p:sp>
        <p:nvSpPr>
          <p:cNvPr id="162" name="スタート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スタート</a:t>
            </a:r>
          </a:p>
        </p:txBody>
      </p:sp>
      <p:sp>
        <p:nvSpPr>
          <p:cNvPr id="34" name="角丸四角形吹き出し 33">
            <a:extLst>
              <a:ext uri="{FF2B5EF4-FFF2-40B4-BE49-F238E27FC236}">
                <a16:creationId xmlns:a16="http://schemas.microsoft.com/office/drawing/2014/main" id="{518C5054-ED0A-B344-8E51-F5FB279CD6B8}"/>
              </a:ext>
            </a:extLst>
          </p:cNvPr>
          <p:cNvSpPr/>
          <p:nvPr/>
        </p:nvSpPr>
        <p:spPr>
          <a:xfrm>
            <a:off x="8169234" y="2824004"/>
            <a:ext cx="3142026" cy="1747996"/>
          </a:xfrm>
          <a:prstGeom prst="wedgeRoundRectCallout">
            <a:avLst>
              <a:gd name="adj1" fmla="val -66212"/>
              <a:gd name="adj2" fmla="val 33591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漢字が</a:t>
            </a:r>
            <a:endParaRPr kumimoji="0" lang="en-US" altLang="ja-JP" sz="3200" u="none" strike="noStrike" normalizeH="0" baseline="0" dirty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見えるように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置きます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1. a)      急に ふえる"/>
          <p:cNvSpPr txBox="1"/>
          <p:nvPr/>
        </p:nvSpPr>
        <p:spPr>
          <a:xfrm>
            <a:off x="906834" y="2057400"/>
            <a:ext cx="7915352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1. a) 　　　　　急に ふえる</a:t>
            </a:r>
          </a:p>
        </p:txBody>
      </p:sp>
      <p:sp>
        <p:nvSpPr>
          <p:cNvPr id="165" name="b)      急に かわる"/>
          <p:cNvSpPr txBox="1"/>
          <p:nvPr/>
        </p:nvSpPr>
        <p:spPr>
          <a:xfrm>
            <a:off x="1657350" y="4017595"/>
            <a:ext cx="722711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b) 　　　　　急に かわる</a:t>
            </a:r>
          </a:p>
        </p:txBody>
      </p:sp>
      <p:sp>
        <p:nvSpPr>
          <p:cNvPr id="166" name="c)      突然 亡くなる"/>
          <p:cNvSpPr txBox="1"/>
          <p:nvPr/>
        </p:nvSpPr>
        <p:spPr>
          <a:xfrm>
            <a:off x="1670050" y="5951170"/>
            <a:ext cx="779526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c) 　　　　　突然 亡くなる</a:t>
            </a:r>
          </a:p>
        </p:txBody>
      </p:sp>
      <p:sp>
        <p:nvSpPr>
          <p:cNvPr id="167" name="とつぜん"/>
          <p:cNvSpPr txBox="1"/>
          <p:nvPr/>
        </p:nvSpPr>
        <p:spPr>
          <a:xfrm>
            <a:off x="5459222" y="5613400"/>
            <a:ext cx="13243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とつぜん</a:t>
            </a:r>
          </a:p>
        </p:txBody>
      </p:sp>
      <p:sp>
        <p:nvSpPr>
          <p:cNvPr id="168" name="急"/>
          <p:cNvSpPr txBox="1"/>
          <p:nvPr/>
        </p:nvSpPr>
        <p:spPr>
          <a:xfrm>
            <a:off x="13922759" y="2605513"/>
            <a:ext cx="135890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169" name="テキスト"/>
          <p:cNvSpPr txBox="1"/>
          <p:nvPr/>
        </p:nvSpPr>
        <p:spPr>
          <a:xfrm>
            <a:off x="15374471" y="2605513"/>
            <a:ext cx="135768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70" name="急"/>
          <p:cNvSpPr txBox="1"/>
          <p:nvPr/>
        </p:nvSpPr>
        <p:spPr>
          <a:xfrm>
            <a:off x="2555043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171" name="な"/>
          <p:cNvSpPr txBox="1"/>
          <p:nvPr/>
        </p:nvSpPr>
        <p:spPr>
          <a:xfrm>
            <a:off x="7042149" y="5613400"/>
            <a:ext cx="4191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な</a:t>
            </a:r>
          </a:p>
        </p:txBody>
      </p:sp>
      <p:sp>
        <p:nvSpPr>
          <p:cNvPr id="174" name="。"/>
          <p:cNvSpPr txBox="1"/>
          <p:nvPr/>
        </p:nvSpPr>
        <p:spPr>
          <a:xfrm>
            <a:off x="3571044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175" name="急"/>
          <p:cNvSpPr txBox="1"/>
          <p:nvPr/>
        </p:nvSpPr>
        <p:spPr>
          <a:xfrm>
            <a:off x="2568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176" name="。"/>
          <p:cNvSpPr txBox="1"/>
          <p:nvPr/>
        </p:nvSpPr>
        <p:spPr>
          <a:xfrm>
            <a:off x="3584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177" name="急"/>
          <p:cNvSpPr txBox="1"/>
          <p:nvPr/>
        </p:nvSpPr>
        <p:spPr>
          <a:xfrm>
            <a:off x="2594359" y="5817820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178" name="。"/>
          <p:cNvSpPr txBox="1"/>
          <p:nvPr/>
        </p:nvSpPr>
        <p:spPr>
          <a:xfrm>
            <a:off x="3610359" y="5817820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179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80" name="３枚選んだら"/>
          <p:cNvSpPr txBox="1"/>
          <p:nvPr/>
        </p:nvSpPr>
        <p:spPr>
          <a:xfrm>
            <a:off x="8566150" y="7620000"/>
            <a:ext cx="2247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３枚選んだら</a:t>
            </a:r>
          </a:p>
        </p:txBody>
      </p:sp>
      <p:sp>
        <p:nvSpPr>
          <p:cNvPr id="181" name="まい えら"/>
          <p:cNvSpPr txBox="1"/>
          <p:nvPr/>
        </p:nvSpPr>
        <p:spPr>
          <a:xfrm>
            <a:off x="8877331" y="7356475"/>
            <a:ext cx="939738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まい えら</a:t>
            </a:r>
          </a:p>
        </p:txBody>
      </p:sp>
      <p:sp>
        <p:nvSpPr>
          <p:cNvPr id="20" name="角丸四角形吹き出し 19">
            <a:extLst>
              <a:ext uri="{FF2B5EF4-FFF2-40B4-BE49-F238E27FC236}">
                <a16:creationId xmlns:a16="http://schemas.microsoft.com/office/drawing/2014/main" id="{59D6C7F3-CC45-654C-AD0D-B8A53B13E33E}"/>
              </a:ext>
            </a:extLst>
          </p:cNvPr>
          <p:cNvSpPr/>
          <p:nvPr/>
        </p:nvSpPr>
        <p:spPr>
          <a:xfrm>
            <a:off x="1017130" y="568826"/>
            <a:ext cx="8097451" cy="930751"/>
          </a:xfrm>
          <a:prstGeom prst="wedgeRoundRectCallout">
            <a:avLst>
              <a:gd name="adj1" fmla="val -12425"/>
              <a:gd name="adj2" fmla="val 9995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ａ</a:t>
            </a:r>
            <a:r>
              <a:rPr lang="en-US" altLang="ja-JP" sz="3200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〜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ｃの□に入るカードを選びましょう</a:t>
            </a:r>
            <a:endParaRPr kumimoji="0" lang="ja-JP" altLang="en-US" sz="3200" u="none" strike="noStrike" normalizeH="0" baseline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E793859-1F87-E04D-8102-D7C87E3FF114}"/>
              </a:ext>
            </a:extLst>
          </p:cNvPr>
          <p:cNvSpPr txBox="1"/>
          <p:nvPr/>
        </p:nvSpPr>
        <p:spPr>
          <a:xfrm>
            <a:off x="6235853" y="548489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1. a)      急に ふえる"/>
          <p:cNvSpPr txBox="1"/>
          <p:nvPr/>
        </p:nvSpPr>
        <p:spPr>
          <a:xfrm>
            <a:off x="906834" y="2057400"/>
            <a:ext cx="7915352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1. a) 　　　　　急に ふえる</a:t>
            </a:r>
          </a:p>
        </p:txBody>
      </p:sp>
      <p:sp>
        <p:nvSpPr>
          <p:cNvPr id="184" name="b)      急に かわる"/>
          <p:cNvSpPr txBox="1"/>
          <p:nvPr/>
        </p:nvSpPr>
        <p:spPr>
          <a:xfrm>
            <a:off x="1657350" y="4017595"/>
            <a:ext cx="722711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b) 　　　　　急に かわる</a:t>
            </a:r>
          </a:p>
        </p:txBody>
      </p:sp>
      <p:sp>
        <p:nvSpPr>
          <p:cNvPr id="185" name="c)      突然 亡くなる"/>
          <p:cNvSpPr txBox="1"/>
          <p:nvPr/>
        </p:nvSpPr>
        <p:spPr>
          <a:xfrm>
            <a:off x="1670050" y="5951170"/>
            <a:ext cx="779526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c) 　　　　　突然 亡くなる</a:t>
            </a:r>
          </a:p>
        </p:txBody>
      </p:sp>
      <p:sp>
        <p:nvSpPr>
          <p:cNvPr id="186" name="とつぜん"/>
          <p:cNvSpPr txBox="1"/>
          <p:nvPr/>
        </p:nvSpPr>
        <p:spPr>
          <a:xfrm>
            <a:off x="5459222" y="5613400"/>
            <a:ext cx="13243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とつぜん</a:t>
            </a:r>
          </a:p>
        </p:txBody>
      </p:sp>
      <p:sp>
        <p:nvSpPr>
          <p:cNvPr id="187" name="急"/>
          <p:cNvSpPr txBox="1"/>
          <p:nvPr/>
        </p:nvSpPr>
        <p:spPr>
          <a:xfrm>
            <a:off x="13922759" y="2605513"/>
            <a:ext cx="135890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188" name="テキスト"/>
          <p:cNvSpPr txBox="1"/>
          <p:nvPr/>
        </p:nvSpPr>
        <p:spPr>
          <a:xfrm>
            <a:off x="15374471" y="2605513"/>
            <a:ext cx="135768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89" name="急"/>
          <p:cNvSpPr txBox="1"/>
          <p:nvPr/>
        </p:nvSpPr>
        <p:spPr>
          <a:xfrm>
            <a:off x="2555043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190" name="な"/>
          <p:cNvSpPr txBox="1"/>
          <p:nvPr/>
        </p:nvSpPr>
        <p:spPr>
          <a:xfrm>
            <a:off x="7029449" y="5613400"/>
            <a:ext cx="4191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な</a:t>
            </a:r>
          </a:p>
        </p:txBody>
      </p:sp>
      <p:sp>
        <p:nvSpPr>
          <p:cNvPr id="191" name="えら"/>
          <p:cNvSpPr txBox="1"/>
          <p:nvPr/>
        </p:nvSpPr>
        <p:spPr>
          <a:xfrm>
            <a:off x="5721858" y="625475"/>
            <a:ext cx="596901" cy="349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えら</a:t>
            </a:r>
          </a:p>
        </p:txBody>
      </p:sp>
      <p:sp>
        <p:nvSpPr>
          <p:cNvPr id="192" name="増"/>
          <p:cNvSpPr txBox="1"/>
          <p:nvPr/>
        </p:nvSpPr>
        <p:spPr>
          <a:xfrm>
            <a:off x="3571044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増</a:t>
            </a:r>
          </a:p>
        </p:txBody>
      </p:sp>
      <p:sp>
        <p:nvSpPr>
          <p:cNvPr id="193" name="急"/>
          <p:cNvSpPr txBox="1"/>
          <p:nvPr/>
        </p:nvSpPr>
        <p:spPr>
          <a:xfrm>
            <a:off x="2568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194" name="変"/>
          <p:cNvSpPr txBox="1"/>
          <p:nvPr/>
        </p:nvSpPr>
        <p:spPr>
          <a:xfrm>
            <a:off x="3584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変</a:t>
            </a:r>
          </a:p>
        </p:txBody>
      </p:sp>
      <p:sp>
        <p:nvSpPr>
          <p:cNvPr id="195" name="急"/>
          <p:cNvSpPr txBox="1"/>
          <p:nvPr/>
        </p:nvSpPr>
        <p:spPr>
          <a:xfrm>
            <a:off x="2594359" y="5817820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196" name="死"/>
          <p:cNvSpPr txBox="1"/>
          <p:nvPr/>
        </p:nvSpPr>
        <p:spPr>
          <a:xfrm>
            <a:off x="3610359" y="5817820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死</a:t>
            </a:r>
          </a:p>
        </p:txBody>
      </p:sp>
      <p:sp>
        <p:nvSpPr>
          <p:cNvPr id="197" name="きゅう  ぞう"/>
          <p:cNvSpPr txBox="1"/>
          <p:nvPr/>
        </p:nvSpPr>
        <p:spPr>
          <a:xfrm>
            <a:off x="2604556" y="1536700"/>
            <a:ext cx="1841298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きゅう  ぞう</a:t>
            </a:r>
          </a:p>
        </p:txBody>
      </p:sp>
      <p:sp>
        <p:nvSpPr>
          <p:cNvPr id="198" name="きゅう  へん"/>
          <p:cNvSpPr txBox="1"/>
          <p:nvPr/>
        </p:nvSpPr>
        <p:spPr>
          <a:xfrm>
            <a:off x="2604556" y="3479800"/>
            <a:ext cx="1841298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きゅう  へん</a:t>
            </a:r>
          </a:p>
        </p:txBody>
      </p:sp>
      <p:sp>
        <p:nvSpPr>
          <p:cNvPr id="199" name="きゅう   し"/>
          <p:cNvSpPr txBox="1"/>
          <p:nvPr/>
        </p:nvSpPr>
        <p:spPr>
          <a:xfrm>
            <a:off x="2642707" y="5410200"/>
            <a:ext cx="1637996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きゅう   し</a:t>
            </a:r>
          </a:p>
        </p:txBody>
      </p:sp>
      <p:sp>
        <p:nvSpPr>
          <p:cNvPr id="200" name="次の問題へ"/>
          <p:cNvSpPr/>
          <p:nvPr/>
        </p:nvSpPr>
        <p:spPr>
          <a:xfrm>
            <a:off x="9493498" y="82550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01" name="あと８問"/>
          <p:cNvSpPr txBox="1"/>
          <p:nvPr/>
        </p:nvSpPr>
        <p:spPr>
          <a:xfrm>
            <a:off x="98869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あと８問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2. a)      よく かんがえる"/>
          <p:cNvSpPr txBox="1"/>
          <p:nvPr/>
        </p:nvSpPr>
        <p:spPr>
          <a:xfrm>
            <a:off x="906834" y="2057400"/>
            <a:ext cx="9116264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2. a) 　　　　　よく かんがえる</a:t>
            </a:r>
          </a:p>
        </p:txBody>
      </p:sp>
      <p:sp>
        <p:nvSpPr>
          <p:cNvPr id="204" name="b)      よく よむ"/>
          <p:cNvSpPr txBox="1"/>
          <p:nvPr/>
        </p:nvSpPr>
        <p:spPr>
          <a:xfrm>
            <a:off x="1657350" y="4017595"/>
            <a:ext cx="661751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b) 　　　　　よく よむ</a:t>
            </a:r>
          </a:p>
        </p:txBody>
      </p:sp>
      <p:sp>
        <p:nvSpPr>
          <p:cNvPr id="205" name="c)      よく ねむる"/>
          <p:cNvSpPr txBox="1"/>
          <p:nvPr/>
        </p:nvSpPr>
        <p:spPr>
          <a:xfrm>
            <a:off x="1670050" y="5951170"/>
            <a:ext cx="718566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c) 　　　　　よく ねむる</a:t>
            </a:r>
          </a:p>
        </p:txBody>
      </p:sp>
      <p:sp>
        <p:nvSpPr>
          <p:cNvPr id="206" name="急"/>
          <p:cNvSpPr txBox="1"/>
          <p:nvPr/>
        </p:nvSpPr>
        <p:spPr>
          <a:xfrm>
            <a:off x="13922759" y="2605513"/>
            <a:ext cx="135890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207" name="テキスト"/>
          <p:cNvSpPr txBox="1"/>
          <p:nvPr/>
        </p:nvSpPr>
        <p:spPr>
          <a:xfrm>
            <a:off x="15374471" y="2605513"/>
            <a:ext cx="135768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08" name="熟"/>
          <p:cNvSpPr txBox="1"/>
          <p:nvPr/>
        </p:nvSpPr>
        <p:spPr>
          <a:xfrm>
            <a:off x="2555043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熟</a:t>
            </a:r>
          </a:p>
        </p:txBody>
      </p:sp>
      <p:sp>
        <p:nvSpPr>
          <p:cNvPr id="211" name="。"/>
          <p:cNvSpPr txBox="1"/>
          <p:nvPr/>
        </p:nvSpPr>
        <p:spPr>
          <a:xfrm>
            <a:off x="3571044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212" name="熟"/>
          <p:cNvSpPr txBox="1"/>
          <p:nvPr/>
        </p:nvSpPr>
        <p:spPr>
          <a:xfrm>
            <a:off x="2568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熟</a:t>
            </a:r>
          </a:p>
        </p:txBody>
      </p:sp>
      <p:sp>
        <p:nvSpPr>
          <p:cNvPr id="213" name="。"/>
          <p:cNvSpPr txBox="1"/>
          <p:nvPr/>
        </p:nvSpPr>
        <p:spPr>
          <a:xfrm>
            <a:off x="3584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214" name="熟"/>
          <p:cNvSpPr txBox="1"/>
          <p:nvPr/>
        </p:nvSpPr>
        <p:spPr>
          <a:xfrm>
            <a:off x="2594359" y="5817820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熟</a:t>
            </a:r>
          </a:p>
        </p:txBody>
      </p:sp>
      <p:sp>
        <p:nvSpPr>
          <p:cNvPr id="215" name="。"/>
          <p:cNvSpPr txBox="1"/>
          <p:nvPr/>
        </p:nvSpPr>
        <p:spPr>
          <a:xfrm>
            <a:off x="3610359" y="5817820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21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17" name="３枚選んだら"/>
          <p:cNvSpPr txBox="1"/>
          <p:nvPr/>
        </p:nvSpPr>
        <p:spPr>
          <a:xfrm>
            <a:off x="8566150" y="7620000"/>
            <a:ext cx="2247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３枚選んだら</a:t>
            </a:r>
          </a:p>
        </p:txBody>
      </p:sp>
      <p:sp>
        <p:nvSpPr>
          <p:cNvPr id="218" name="まい えら"/>
          <p:cNvSpPr txBox="1"/>
          <p:nvPr/>
        </p:nvSpPr>
        <p:spPr>
          <a:xfrm>
            <a:off x="8877331" y="7356475"/>
            <a:ext cx="939738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まい えら</a:t>
            </a:r>
          </a:p>
        </p:txBody>
      </p:sp>
      <p:sp>
        <p:nvSpPr>
          <p:cNvPr id="18" name="角丸四角形吹き出し 17">
            <a:extLst>
              <a:ext uri="{FF2B5EF4-FFF2-40B4-BE49-F238E27FC236}">
                <a16:creationId xmlns:a16="http://schemas.microsoft.com/office/drawing/2014/main" id="{8134DCE2-283A-2B43-AAE0-ED27D4B13639}"/>
              </a:ext>
            </a:extLst>
          </p:cNvPr>
          <p:cNvSpPr/>
          <p:nvPr/>
        </p:nvSpPr>
        <p:spPr>
          <a:xfrm>
            <a:off x="1017130" y="568826"/>
            <a:ext cx="8097451" cy="930751"/>
          </a:xfrm>
          <a:prstGeom prst="wedgeRoundRectCallout">
            <a:avLst>
              <a:gd name="adj1" fmla="val -12425"/>
              <a:gd name="adj2" fmla="val 9995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ａ</a:t>
            </a:r>
            <a:r>
              <a:rPr lang="en-US" altLang="ja-JP" sz="3200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〜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ｃの□に入るカードを選びましょう</a:t>
            </a:r>
            <a:endParaRPr kumimoji="0" lang="ja-JP" altLang="en-US" sz="3200" u="none" strike="noStrike" normalizeH="0" baseline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286F5D7-77A4-B14D-93AA-D53DE951E69C}"/>
              </a:ext>
            </a:extLst>
          </p:cNvPr>
          <p:cNvSpPr txBox="1"/>
          <p:nvPr/>
        </p:nvSpPr>
        <p:spPr>
          <a:xfrm>
            <a:off x="6235853" y="548489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2. a)      よく かんがえる"/>
          <p:cNvSpPr txBox="1"/>
          <p:nvPr/>
        </p:nvSpPr>
        <p:spPr>
          <a:xfrm>
            <a:off x="906834" y="2057400"/>
            <a:ext cx="9116264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2. a) 　　　　　よく かんがえる</a:t>
            </a:r>
          </a:p>
        </p:txBody>
      </p:sp>
      <p:sp>
        <p:nvSpPr>
          <p:cNvPr id="221" name="b)      よく よむ"/>
          <p:cNvSpPr txBox="1"/>
          <p:nvPr/>
        </p:nvSpPr>
        <p:spPr>
          <a:xfrm>
            <a:off x="1657350" y="4017595"/>
            <a:ext cx="661751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b) 　　　　　よく よむ</a:t>
            </a:r>
          </a:p>
        </p:txBody>
      </p:sp>
      <p:sp>
        <p:nvSpPr>
          <p:cNvPr id="222" name="c)      よく ねむる"/>
          <p:cNvSpPr txBox="1"/>
          <p:nvPr/>
        </p:nvSpPr>
        <p:spPr>
          <a:xfrm>
            <a:off x="1670050" y="5951170"/>
            <a:ext cx="718566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c) 　　　　　よく ねむる</a:t>
            </a:r>
          </a:p>
        </p:txBody>
      </p:sp>
      <p:sp>
        <p:nvSpPr>
          <p:cNvPr id="223" name="急"/>
          <p:cNvSpPr txBox="1"/>
          <p:nvPr/>
        </p:nvSpPr>
        <p:spPr>
          <a:xfrm>
            <a:off x="13922759" y="2605513"/>
            <a:ext cx="135890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224" name="テキスト"/>
          <p:cNvSpPr txBox="1"/>
          <p:nvPr/>
        </p:nvSpPr>
        <p:spPr>
          <a:xfrm>
            <a:off x="15374471" y="2605513"/>
            <a:ext cx="135768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25" name="熟"/>
          <p:cNvSpPr txBox="1"/>
          <p:nvPr/>
        </p:nvSpPr>
        <p:spPr>
          <a:xfrm>
            <a:off x="2555043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熟</a:t>
            </a:r>
          </a:p>
        </p:txBody>
      </p:sp>
      <p:sp>
        <p:nvSpPr>
          <p:cNvPr id="226" name="考"/>
          <p:cNvSpPr txBox="1"/>
          <p:nvPr/>
        </p:nvSpPr>
        <p:spPr>
          <a:xfrm>
            <a:off x="3571044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考</a:t>
            </a:r>
          </a:p>
        </p:txBody>
      </p:sp>
      <p:sp>
        <p:nvSpPr>
          <p:cNvPr id="227" name="熟"/>
          <p:cNvSpPr txBox="1"/>
          <p:nvPr/>
        </p:nvSpPr>
        <p:spPr>
          <a:xfrm>
            <a:off x="2568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熟</a:t>
            </a:r>
          </a:p>
        </p:txBody>
      </p:sp>
      <p:sp>
        <p:nvSpPr>
          <p:cNvPr id="228" name="読"/>
          <p:cNvSpPr txBox="1"/>
          <p:nvPr/>
        </p:nvSpPr>
        <p:spPr>
          <a:xfrm>
            <a:off x="3584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読</a:t>
            </a:r>
          </a:p>
        </p:txBody>
      </p:sp>
      <p:sp>
        <p:nvSpPr>
          <p:cNvPr id="229" name="熟"/>
          <p:cNvSpPr txBox="1"/>
          <p:nvPr/>
        </p:nvSpPr>
        <p:spPr>
          <a:xfrm>
            <a:off x="2594359" y="5817820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熟</a:t>
            </a:r>
          </a:p>
        </p:txBody>
      </p:sp>
      <p:sp>
        <p:nvSpPr>
          <p:cNvPr id="230" name="睡"/>
          <p:cNvSpPr txBox="1"/>
          <p:nvPr/>
        </p:nvSpPr>
        <p:spPr>
          <a:xfrm>
            <a:off x="3610359" y="5817820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睡</a:t>
            </a:r>
          </a:p>
        </p:txBody>
      </p:sp>
      <p:sp>
        <p:nvSpPr>
          <p:cNvPr id="231" name="次の問題へ"/>
          <p:cNvSpPr/>
          <p:nvPr/>
        </p:nvSpPr>
        <p:spPr>
          <a:xfrm>
            <a:off x="9493498" y="82550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32" name="あと７問"/>
          <p:cNvSpPr txBox="1"/>
          <p:nvPr/>
        </p:nvSpPr>
        <p:spPr>
          <a:xfrm>
            <a:off x="98869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あと７問</a:t>
            </a:r>
          </a:p>
        </p:txBody>
      </p:sp>
      <p:sp>
        <p:nvSpPr>
          <p:cNvPr id="233" name="じゅっ こう"/>
          <p:cNvSpPr txBox="1"/>
          <p:nvPr/>
        </p:nvSpPr>
        <p:spPr>
          <a:xfrm>
            <a:off x="2662925" y="1536700"/>
            <a:ext cx="172456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じゅっ こう</a:t>
            </a:r>
          </a:p>
        </p:txBody>
      </p:sp>
      <p:sp>
        <p:nvSpPr>
          <p:cNvPr id="234" name="じゅく どく"/>
          <p:cNvSpPr txBox="1"/>
          <p:nvPr/>
        </p:nvSpPr>
        <p:spPr>
          <a:xfrm>
            <a:off x="2659877" y="3479800"/>
            <a:ext cx="1730656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じゅく どく</a:t>
            </a:r>
          </a:p>
        </p:txBody>
      </p:sp>
      <p:sp>
        <p:nvSpPr>
          <p:cNvPr id="235" name="じゅく すい"/>
          <p:cNvSpPr txBox="1"/>
          <p:nvPr/>
        </p:nvSpPr>
        <p:spPr>
          <a:xfrm>
            <a:off x="2655305" y="5422900"/>
            <a:ext cx="17398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じゅく すい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3. a)      はっきり しめす"/>
          <p:cNvSpPr txBox="1"/>
          <p:nvPr/>
        </p:nvSpPr>
        <p:spPr>
          <a:xfrm>
            <a:off x="906834" y="2057400"/>
            <a:ext cx="9134552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3. a) 　　　　　はっきり しめす</a:t>
            </a:r>
          </a:p>
        </p:txBody>
      </p:sp>
      <p:sp>
        <p:nvSpPr>
          <p:cNvPr id="238" name="b)      はっきり 書く"/>
          <p:cNvSpPr txBox="1"/>
          <p:nvPr/>
        </p:nvSpPr>
        <p:spPr>
          <a:xfrm>
            <a:off x="1657350" y="4017595"/>
            <a:ext cx="783671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b) 　　　　　はっきり 書く</a:t>
            </a:r>
          </a:p>
        </p:txBody>
      </p:sp>
      <p:sp>
        <p:nvSpPr>
          <p:cNvPr id="239" name="c)      はっきり いう"/>
          <p:cNvSpPr txBox="1"/>
          <p:nvPr/>
        </p:nvSpPr>
        <p:spPr>
          <a:xfrm>
            <a:off x="1678076" y="5951170"/>
            <a:ext cx="779526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c) 　　　　　はっきり いう</a:t>
            </a:r>
          </a:p>
        </p:txBody>
      </p:sp>
      <p:sp>
        <p:nvSpPr>
          <p:cNvPr id="240" name="急"/>
          <p:cNvSpPr txBox="1"/>
          <p:nvPr/>
        </p:nvSpPr>
        <p:spPr>
          <a:xfrm>
            <a:off x="13922759" y="2605513"/>
            <a:ext cx="135890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241" name="テキスト"/>
          <p:cNvSpPr txBox="1"/>
          <p:nvPr/>
        </p:nvSpPr>
        <p:spPr>
          <a:xfrm>
            <a:off x="15374471" y="2605513"/>
            <a:ext cx="135768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42" name="明"/>
          <p:cNvSpPr txBox="1"/>
          <p:nvPr/>
        </p:nvSpPr>
        <p:spPr>
          <a:xfrm>
            <a:off x="2555043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明</a:t>
            </a:r>
          </a:p>
        </p:txBody>
      </p:sp>
      <p:sp>
        <p:nvSpPr>
          <p:cNvPr id="245" name="。"/>
          <p:cNvSpPr txBox="1"/>
          <p:nvPr/>
        </p:nvSpPr>
        <p:spPr>
          <a:xfrm>
            <a:off x="3571044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246" name="明"/>
          <p:cNvSpPr txBox="1"/>
          <p:nvPr/>
        </p:nvSpPr>
        <p:spPr>
          <a:xfrm>
            <a:off x="2568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明</a:t>
            </a:r>
          </a:p>
        </p:txBody>
      </p:sp>
      <p:sp>
        <p:nvSpPr>
          <p:cNvPr id="247" name="。"/>
          <p:cNvSpPr txBox="1"/>
          <p:nvPr/>
        </p:nvSpPr>
        <p:spPr>
          <a:xfrm>
            <a:off x="3584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248" name="明"/>
          <p:cNvSpPr txBox="1"/>
          <p:nvPr/>
        </p:nvSpPr>
        <p:spPr>
          <a:xfrm>
            <a:off x="2594359" y="5817820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明</a:t>
            </a:r>
          </a:p>
        </p:txBody>
      </p:sp>
      <p:sp>
        <p:nvSpPr>
          <p:cNvPr id="249" name="。"/>
          <p:cNvSpPr txBox="1"/>
          <p:nvPr/>
        </p:nvSpPr>
        <p:spPr>
          <a:xfrm>
            <a:off x="3610359" y="5817820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250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51" name="３枚選んだら"/>
          <p:cNvSpPr txBox="1"/>
          <p:nvPr/>
        </p:nvSpPr>
        <p:spPr>
          <a:xfrm>
            <a:off x="8566150" y="7620000"/>
            <a:ext cx="2247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３枚選んだら</a:t>
            </a:r>
          </a:p>
        </p:txBody>
      </p:sp>
      <p:sp>
        <p:nvSpPr>
          <p:cNvPr id="252" name="まい えら"/>
          <p:cNvSpPr txBox="1"/>
          <p:nvPr/>
        </p:nvSpPr>
        <p:spPr>
          <a:xfrm>
            <a:off x="8877331" y="7356475"/>
            <a:ext cx="939738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まい えら</a:t>
            </a:r>
          </a:p>
        </p:txBody>
      </p:sp>
      <p:sp>
        <p:nvSpPr>
          <p:cNvPr id="18" name="角丸四角形吹き出し 17">
            <a:extLst>
              <a:ext uri="{FF2B5EF4-FFF2-40B4-BE49-F238E27FC236}">
                <a16:creationId xmlns:a16="http://schemas.microsoft.com/office/drawing/2014/main" id="{D6E1C502-7FF4-D84F-951E-59447459D165}"/>
              </a:ext>
            </a:extLst>
          </p:cNvPr>
          <p:cNvSpPr/>
          <p:nvPr/>
        </p:nvSpPr>
        <p:spPr>
          <a:xfrm>
            <a:off x="1017130" y="568826"/>
            <a:ext cx="8097451" cy="930751"/>
          </a:xfrm>
          <a:prstGeom prst="wedgeRoundRectCallout">
            <a:avLst>
              <a:gd name="adj1" fmla="val -12425"/>
              <a:gd name="adj2" fmla="val 9995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ａ</a:t>
            </a:r>
            <a:r>
              <a:rPr lang="en-US" altLang="ja-JP" sz="3200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〜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ｃの□に入るカードを選びましょう</a:t>
            </a:r>
            <a:endParaRPr kumimoji="0" lang="ja-JP" altLang="en-US" sz="3200" u="none" strike="noStrike" normalizeH="0" baseline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21B95DF-8D5B-404A-BA84-2436F331723D}"/>
              </a:ext>
            </a:extLst>
          </p:cNvPr>
          <p:cNvSpPr txBox="1"/>
          <p:nvPr/>
        </p:nvSpPr>
        <p:spPr>
          <a:xfrm>
            <a:off x="6235853" y="548489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3. a)      はっきり しめす"/>
          <p:cNvSpPr txBox="1"/>
          <p:nvPr/>
        </p:nvSpPr>
        <p:spPr>
          <a:xfrm>
            <a:off x="906834" y="2057400"/>
            <a:ext cx="9134552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3. a) 　　　　　はっきり しめす</a:t>
            </a:r>
          </a:p>
        </p:txBody>
      </p:sp>
      <p:sp>
        <p:nvSpPr>
          <p:cNvPr id="255" name="b)      はっきり 書く"/>
          <p:cNvSpPr txBox="1"/>
          <p:nvPr/>
        </p:nvSpPr>
        <p:spPr>
          <a:xfrm>
            <a:off x="1657350" y="4017595"/>
            <a:ext cx="783671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b) 　　　　　はっきり 書く</a:t>
            </a:r>
          </a:p>
        </p:txBody>
      </p:sp>
      <p:sp>
        <p:nvSpPr>
          <p:cNvPr id="256" name="c)      はっきり いう"/>
          <p:cNvSpPr txBox="1"/>
          <p:nvPr/>
        </p:nvSpPr>
        <p:spPr>
          <a:xfrm>
            <a:off x="1670050" y="5951170"/>
            <a:ext cx="779526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c) 　　　　　はっきり いう</a:t>
            </a:r>
          </a:p>
        </p:txBody>
      </p:sp>
      <p:sp>
        <p:nvSpPr>
          <p:cNvPr id="257" name="急"/>
          <p:cNvSpPr txBox="1"/>
          <p:nvPr/>
        </p:nvSpPr>
        <p:spPr>
          <a:xfrm>
            <a:off x="13922759" y="2605513"/>
            <a:ext cx="135890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258" name="テキスト"/>
          <p:cNvSpPr txBox="1"/>
          <p:nvPr/>
        </p:nvSpPr>
        <p:spPr>
          <a:xfrm>
            <a:off x="15374471" y="2605513"/>
            <a:ext cx="135768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59" name="明"/>
          <p:cNvSpPr txBox="1"/>
          <p:nvPr/>
        </p:nvSpPr>
        <p:spPr>
          <a:xfrm>
            <a:off x="2555043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明</a:t>
            </a:r>
          </a:p>
        </p:txBody>
      </p:sp>
      <p:sp>
        <p:nvSpPr>
          <p:cNvPr id="260" name="示"/>
          <p:cNvSpPr txBox="1"/>
          <p:nvPr/>
        </p:nvSpPr>
        <p:spPr>
          <a:xfrm>
            <a:off x="3571044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示</a:t>
            </a:r>
          </a:p>
        </p:txBody>
      </p:sp>
      <p:sp>
        <p:nvSpPr>
          <p:cNvPr id="261" name="明"/>
          <p:cNvSpPr txBox="1"/>
          <p:nvPr/>
        </p:nvSpPr>
        <p:spPr>
          <a:xfrm>
            <a:off x="2568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明</a:t>
            </a:r>
          </a:p>
        </p:txBody>
      </p:sp>
      <p:sp>
        <p:nvSpPr>
          <p:cNvPr id="262" name="記"/>
          <p:cNvSpPr txBox="1"/>
          <p:nvPr/>
        </p:nvSpPr>
        <p:spPr>
          <a:xfrm>
            <a:off x="3584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記</a:t>
            </a:r>
          </a:p>
        </p:txBody>
      </p:sp>
      <p:sp>
        <p:nvSpPr>
          <p:cNvPr id="263" name="明"/>
          <p:cNvSpPr txBox="1"/>
          <p:nvPr/>
        </p:nvSpPr>
        <p:spPr>
          <a:xfrm>
            <a:off x="2594359" y="5817820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明</a:t>
            </a:r>
          </a:p>
        </p:txBody>
      </p:sp>
      <p:sp>
        <p:nvSpPr>
          <p:cNvPr id="264" name="言"/>
          <p:cNvSpPr txBox="1"/>
          <p:nvPr/>
        </p:nvSpPr>
        <p:spPr>
          <a:xfrm>
            <a:off x="3610359" y="5817820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言</a:t>
            </a:r>
          </a:p>
        </p:txBody>
      </p:sp>
      <p:sp>
        <p:nvSpPr>
          <p:cNvPr id="265" name="次の問題へ"/>
          <p:cNvSpPr/>
          <p:nvPr/>
        </p:nvSpPr>
        <p:spPr>
          <a:xfrm>
            <a:off x="9493498" y="82550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66" name="あと６問"/>
          <p:cNvSpPr txBox="1"/>
          <p:nvPr/>
        </p:nvSpPr>
        <p:spPr>
          <a:xfrm>
            <a:off x="98869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あと６問</a:t>
            </a:r>
          </a:p>
        </p:txBody>
      </p:sp>
      <p:sp>
        <p:nvSpPr>
          <p:cNvPr id="267" name="めい じ"/>
          <p:cNvSpPr txBox="1"/>
          <p:nvPr/>
        </p:nvSpPr>
        <p:spPr>
          <a:xfrm>
            <a:off x="2858455" y="15367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めい　じ</a:t>
            </a:r>
          </a:p>
        </p:txBody>
      </p:sp>
      <p:sp>
        <p:nvSpPr>
          <p:cNvPr id="268" name="めい き"/>
          <p:cNvSpPr txBox="1"/>
          <p:nvPr/>
        </p:nvSpPr>
        <p:spPr>
          <a:xfrm>
            <a:off x="2858455" y="34798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めい　き</a:t>
            </a:r>
          </a:p>
        </p:txBody>
      </p:sp>
      <p:sp>
        <p:nvSpPr>
          <p:cNvPr id="269" name="めい げん"/>
          <p:cNvSpPr txBox="1"/>
          <p:nvPr/>
        </p:nvSpPr>
        <p:spPr>
          <a:xfrm>
            <a:off x="2843722" y="5422900"/>
            <a:ext cx="1616965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めい　げん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4. a)      強く しんじる"/>
          <p:cNvSpPr txBox="1"/>
          <p:nvPr/>
        </p:nvSpPr>
        <p:spPr>
          <a:xfrm>
            <a:off x="906834" y="2057400"/>
            <a:ext cx="8545678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4. a) 　　　　　強く しんじる</a:t>
            </a:r>
          </a:p>
        </p:txBody>
      </p:sp>
      <p:sp>
        <p:nvSpPr>
          <p:cNvPr id="272" name="b)      たしかめる"/>
          <p:cNvSpPr txBox="1"/>
          <p:nvPr/>
        </p:nvSpPr>
        <p:spPr>
          <a:xfrm>
            <a:off x="1657350" y="4017595"/>
            <a:ext cx="7024116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b) 　　　　　たしかめる</a:t>
            </a:r>
          </a:p>
        </p:txBody>
      </p:sp>
      <p:sp>
        <p:nvSpPr>
          <p:cNvPr id="273" name="c)      かたく やくそくする"/>
          <p:cNvSpPr txBox="1"/>
          <p:nvPr/>
        </p:nvSpPr>
        <p:spPr>
          <a:xfrm>
            <a:off x="1678076" y="5951170"/>
            <a:ext cx="9581389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c) 　　　　　かたく やくそくする</a:t>
            </a:r>
          </a:p>
        </p:txBody>
      </p:sp>
      <p:sp>
        <p:nvSpPr>
          <p:cNvPr id="274" name="急"/>
          <p:cNvSpPr txBox="1"/>
          <p:nvPr/>
        </p:nvSpPr>
        <p:spPr>
          <a:xfrm>
            <a:off x="13922759" y="2605513"/>
            <a:ext cx="135890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275" name="テキスト"/>
          <p:cNvSpPr txBox="1"/>
          <p:nvPr/>
        </p:nvSpPr>
        <p:spPr>
          <a:xfrm>
            <a:off x="15374471" y="2605513"/>
            <a:ext cx="135768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76" name="確"/>
          <p:cNvSpPr txBox="1"/>
          <p:nvPr/>
        </p:nvSpPr>
        <p:spPr>
          <a:xfrm>
            <a:off x="2530859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確</a:t>
            </a:r>
          </a:p>
        </p:txBody>
      </p:sp>
      <p:sp>
        <p:nvSpPr>
          <p:cNvPr id="279" name="。"/>
          <p:cNvSpPr txBox="1"/>
          <p:nvPr/>
        </p:nvSpPr>
        <p:spPr>
          <a:xfrm>
            <a:off x="3558344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280" name="確"/>
          <p:cNvSpPr txBox="1"/>
          <p:nvPr/>
        </p:nvSpPr>
        <p:spPr>
          <a:xfrm>
            <a:off x="2568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確</a:t>
            </a:r>
          </a:p>
        </p:txBody>
      </p:sp>
      <p:sp>
        <p:nvSpPr>
          <p:cNvPr id="281" name="。"/>
          <p:cNvSpPr txBox="1"/>
          <p:nvPr/>
        </p:nvSpPr>
        <p:spPr>
          <a:xfrm>
            <a:off x="3584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282" name="確"/>
          <p:cNvSpPr txBox="1"/>
          <p:nvPr/>
        </p:nvSpPr>
        <p:spPr>
          <a:xfrm>
            <a:off x="2581659" y="5817820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確</a:t>
            </a:r>
          </a:p>
        </p:txBody>
      </p:sp>
      <p:sp>
        <p:nvSpPr>
          <p:cNvPr id="283" name="。"/>
          <p:cNvSpPr txBox="1"/>
          <p:nvPr/>
        </p:nvSpPr>
        <p:spPr>
          <a:xfrm>
            <a:off x="3610359" y="5817820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284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85" name="３枚選んだら"/>
          <p:cNvSpPr txBox="1"/>
          <p:nvPr/>
        </p:nvSpPr>
        <p:spPr>
          <a:xfrm>
            <a:off x="8566150" y="7620000"/>
            <a:ext cx="2247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３枚選んだら</a:t>
            </a:r>
          </a:p>
        </p:txBody>
      </p:sp>
      <p:sp>
        <p:nvSpPr>
          <p:cNvPr id="286" name="まい えら"/>
          <p:cNvSpPr txBox="1"/>
          <p:nvPr/>
        </p:nvSpPr>
        <p:spPr>
          <a:xfrm>
            <a:off x="8877331" y="7356475"/>
            <a:ext cx="939738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まい えら</a:t>
            </a:r>
          </a:p>
        </p:txBody>
      </p:sp>
      <p:sp>
        <p:nvSpPr>
          <p:cNvPr id="18" name="角丸四角形吹き出し 17">
            <a:extLst>
              <a:ext uri="{FF2B5EF4-FFF2-40B4-BE49-F238E27FC236}">
                <a16:creationId xmlns:a16="http://schemas.microsoft.com/office/drawing/2014/main" id="{34134100-B716-2E48-823D-4661FB633C85}"/>
              </a:ext>
            </a:extLst>
          </p:cNvPr>
          <p:cNvSpPr/>
          <p:nvPr/>
        </p:nvSpPr>
        <p:spPr>
          <a:xfrm>
            <a:off x="1017130" y="568826"/>
            <a:ext cx="8097451" cy="930751"/>
          </a:xfrm>
          <a:prstGeom prst="wedgeRoundRectCallout">
            <a:avLst>
              <a:gd name="adj1" fmla="val -12425"/>
              <a:gd name="adj2" fmla="val 9995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ａ</a:t>
            </a:r>
            <a:r>
              <a:rPr lang="en-US" altLang="ja-JP" sz="3200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〜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ｃの□に入るカードを選びましょう</a:t>
            </a:r>
            <a:endParaRPr kumimoji="0" lang="ja-JP" altLang="en-US" sz="3200" u="none" strike="noStrike" normalizeH="0" baseline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3F2DB1D-E2BA-2541-A034-504AF8BC7314}"/>
              </a:ext>
            </a:extLst>
          </p:cNvPr>
          <p:cNvSpPr txBox="1"/>
          <p:nvPr/>
        </p:nvSpPr>
        <p:spPr>
          <a:xfrm>
            <a:off x="6235853" y="548489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4. a)      強く しんじる"/>
          <p:cNvSpPr txBox="1"/>
          <p:nvPr/>
        </p:nvSpPr>
        <p:spPr>
          <a:xfrm>
            <a:off x="906834" y="2057400"/>
            <a:ext cx="8545678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4. a) 　　　　　強く しんじる</a:t>
            </a:r>
          </a:p>
        </p:txBody>
      </p:sp>
      <p:sp>
        <p:nvSpPr>
          <p:cNvPr id="289" name="b)      たしかめる"/>
          <p:cNvSpPr txBox="1"/>
          <p:nvPr/>
        </p:nvSpPr>
        <p:spPr>
          <a:xfrm>
            <a:off x="1657350" y="4017595"/>
            <a:ext cx="7024116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b) 　　　　　たしかめる</a:t>
            </a:r>
          </a:p>
        </p:txBody>
      </p:sp>
      <p:sp>
        <p:nvSpPr>
          <p:cNvPr id="290" name="c)      かたく やくそくする"/>
          <p:cNvSpPr txBox="1"/>
          <p:nvPr/>
        </p:nvSpPr>
        <p:spPr>
          <a:xfrm>
            <a:off x="1678076" y="5951170"/>
            <a:ext cx="9581389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c) 　　　　　かたく やくそくする</a:t>
            </a:r>
          </a:p>
        </p:txBody>
      </p:sp>
      <p:sp>
        <p:nvSpPr>
          <p:cNvPr id="291" name="急"/>
          <p:cNvSpPr txBox="1"/>
          <p:nvPr/>
        </p:nvSpPr>
        <p:spPr>
          <a:xfrm>
            <a:off x="13922759" y="2605513"/>
            <a:ext cx="135890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292" name="テキスト"/>
          <p:cNvSpPr txBox="1"/>
          <p:nvPr/>
        </p:nvSpPr>
        <p:spPr>
          <a:xfrm>
            <a:off x="15374471" y="2605513"/>
            <a:ext cx="135768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93" name="確"/>
          <p:cNvSpPr txBox="1"/>
          <p:nvPr/>
        </p:nvSpPr>
        <p:spPr>
          <a:xfrm>
            <a:off x="2530859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確</a:t>
            </a:r>
          </a:p>
        </p:txBody>
      </p:sp>
      <p:sp>
        <p:nvSpPr>
          <p:cNvPr id="294" name="信"/>
          <p:cNvSpPr txBox="1"/>
          <p:nvPr/>
        </p:nvSpPr>
        <p:spPr>
          <a:xfrm>
            <a:off x="3558344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信</a:t>
            </a:r>
          </a:p>
        </p:txBody>
      </p:sp>
      <p:sp>
        <p:nvSpPr>
          <p:cNvPr id="295" name="確"/>
          <p:cNvSpPr txBox="1"/>
          <p:nvPr/>
        </p:nvSpPr>
        <p:spPr>
          <a:xfrm>
            <a:off x="2568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確</a:t>
            </a:r>
          </a:p>
        </p:txBody>
      </p:sp>
      <p:sp>
        <p:nvSpPr>
          <p:cNvPr id="296" name="認"/>
          <p:cNvSpPr txBox="1"/>
          <p:nvPr/>
        </p:nvSpPr>
        <p:spPr>
          <a:xfrm>
            <a:off x="35976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認</a:t>
            </a:r>
          </a:p>
        </p:txBody>
      </p:sp>
      <p:sp>
        <p:nvSpPr>
          <p:cNvPr id="297" name="確"/>
          <p:cNvSpPr txBox="1"/>
          <p:nvPr/>
        </p:nvSpPr>
        <p:spPr>
          <a:xfrm>
            <a:off x="2581659" y="5817820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確</a:t>
            </a:r>
          </a:p>
        </p:txBody>
      </p:sp>
      <p:sp>
        <p:nvSpPr>
          <p:cNvPr id="298" name="約"/>
          <p:cNvSpPr txBox="1"/>
          <p:nvPr/>
        </p:nvSpPr>
        <p:spPr>
          <a:xfrm>
            <a:off x="3610359" y="5817820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約</a:t>
            </a:r>
          </a:p>
        </p:txBody>
      </p:sp>
      <p:sp>
        <p:nvSpPr>
          <p:cNvPr id="299" name="次の問題へ"/>
          <p:cNvSpPr/>
          <p:nvPr/>
        </p:nvSpPr>
        <p:spPr>
          <a:xfrm>
            <a:off x="9493498" y="82550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00" name="あと５問"/>
          <p:cNvSpPr txBox="1"/>
          <p:nvPr/>
        </p:nvSpPr>
        <p:spPr>
          <a:xfrm>
            <a:off x="98869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あと５問</a:t>
            </a:r>
          </a:p>
        </p:txBody>
      </p:sp>
      <p:sp>
        <p:nvSpPr>
          <p:cNvPr id="301" name="かく しん"/>
          <p:cNvSpPr txBox="1"/>
          <p:nvPr/>
        </p:nvSpPr>
        <p:spPr>
          <a:xfrm>
            <a:off x="2706055" y="1536700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かく　しん</a:t>
            </a:r>
          </a:p>
        </p:txBody>
      </p:sp>
      <p:sp>
        <p:nvSpPr>
          <p:cNvPr id="302" name="かく にん"/>
          <p:cNvSpPr txBox="1"/>
          <p:nvPr/>
        </p:nvSpPr>
        <p:spPr>
          <a:xfrm>
            <a:off x="2706055" y="3479800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かく　にん</a:t>
            </a:r>
          </a:p>
        </p:txBody>
      </p:sp>
      <p:sp>
        <p:nvSpPr>
          <p:cNvPr id="303" name="かく やく"/>
          <p:cNvSpPr txBox="1"/>
          <p:nvPr/>
        </p:nvSpPr>
        <p:spPr>
          <a:xfrm>
            <a:off x="2807655" y="5422900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かく　やく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5. a)      もう一度 たてる"/>
          <p:cNvSpPr txBox="1"/>
          <p:nvPr/>
        </p:nvSpPr>
        <p:spPr>
          <a:xfrm>
            <a:off x="906834" y="2057400"/>
            <a:ext cx="915284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5. a) 　　　　　もう一度 たてる</a:t>
            </a:r>
          </a:p>
        </p:txBody>
      </p:sp>
      <p:sp>
        <p:nvSpPr>
          <p:cNvPr id="306" name="b)      もう一度 始める"/>
          <p:cNvSpPr txBox="1"/>
          <p:nvPr/>
        </p:nvSpPr>
        <p:spPr>
          <a:xfrm>
            <a:off x="1657350" y="4017595"/>
            <a:ext cx="844631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b) 　　　　　もう一度 始める</a:t>
            </a:r>
          </a:p>
        </p:txBody>
      </p:sp>
      <p:sp>
        <p:nvSpPr>
          <p:cNvPr id="307" name="c)      もう一度 その職に就く"/>
          <p:cNvSpPr txBox="1"/>
          <p:nvPr/>
        </p:nvSpPr>
        <p:spPr>
          <a:xfrm>
            <a:off x="1678076" y="5951170"/>
            <a:ext cx="1023366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c) 　　　　　もう一度 その職に就く</a:t>
            </a:r>
          </a:p>
        </p:txBody>
      </p:sp>
      <p:sp>
        <p:nvSpPr>
          <p:cNvPr id="308" name="急"/>
          <p:cNvSpPr txBox="1"/>
          <p:nvPr/>
        </p:nvSpPr>
        <p:spPr>
          <a:xfrm>
            <a:off x="13922759" y="2605513"/>
            <a:ext cx="135890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309" name="テキスト"/>
          <p:cNvSpPr txBox="1"/>
          <p:nvPr/>
        </p:nvSpPr>
        <p:spPr>
          <a:xfrm>
            <a:off x="15374471" y="2605513"/>
            <a:ext cx="135768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10" name="再"/>
          <p:cNvSpPr txBox="1"/>
          <p:nvPr/>
        </p:nvSpPr>
        <p:spPr>
          <a:xfrm>
            <a:off x="2568959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再</a:t>
            </a:r>
          </a:p>
        </p:txBody>
      </p:sp>
      <p:sp>
        <p:nvSpPr>
          <p:cNvPr id="313" name="。"/>
          <p:cNvSpPr txBox="1"/>
          <p:nvPr/>
        </p:nvSpPr>
        <p:spPr>
          <a:xfrm>
            <a:off x="3584959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314" name="再"/>
          <p:cNvSpPr txBox="1"/>
          <p:nvPr/>
        </p:nvSpPr>
        <p:spPr>
          <a:xfrm>
            <a:off x="2568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再</a:t>
            </a:r>
          </a:p>
        </p:txBody>
      </p:sp>
      <p:sp>
        <p:nvSpPr>
          <p:cNvPr id="315" name="。"/>
          <p:cNvSpPr txBox="1"/>
          <p:nvPr/>
        </p:nvSpPr>
        <p:spPr>
          <a:xfrm>
            <a:off x="3584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316" name="再"/>
          <p:cNvSpPr txBox="1"/>
          <p:nvPr/>
        </p:nvSpPr>
        <p:spPr>
          <a:xfrm>
            <a:off x="2581659" y="5817820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再</a:t>
            </a:r>
          </a:p>
        </p:txBody>
      </p:sp>
      <p:sp>
        <p:nvSpPr>
          <p:cNvPr id="317" name="。"/>
          <p:cNvSpPr txBox="1"/>
          <p:nvPr/>
        </p:nvSpPr>
        <p:spPr>
          <a:xfrm>
            <a:off x="3610359" y="5817820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31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19" name="３枚選んだら"/>
          <p:cNvSpPr txBox="1"/>
          <p:nvPr/>
        </p:nvSpPr>
        <p:spPr>
          <a:xfrm>
            <a:off x="8566150" y="7620000"/>
            <a:ext cx="2247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３枚選んだら</a:t>
            </a:r>
          </a:p>
        </p:txBody>
      </p:sp>
      <p:sp>
        <p:nvSpPr>
          <p:cNvPr id="320" name="まい えら"/>
          <p:cNvSpPr txBox="1"/>
          <p:nvPr/>
        </p:nvSpPr>
        <p:spPr>
          <a:xfrm>
            <a:off x="8877331" y="7356475"/>
            <a:ext cx="939738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まい えら</a:t>
            </a:r>
          </a:p>
        </p:txBody>
      </p:sp>
      <p:sp>
        <p:nvSpPr>
          <p:cNvPr id="321" name="しょく"/>
          <p:cNvSpPr txBox="1"/>
          <p:nvPr/>
        </p:nvSpPr>
        <p:spPr>
          <a:xfrm>
            <a:off x="9175749" y="5588000"/>
            <a:ext cx="10287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しょく</a:t>
            </a:r>
          </a:p>
        </p:txBody>
      </p:sp>
      <p:sp>
        <p:nvSpPr>
          <p:cNvPr id="322" name="つ"/>
          <p:cNvSpPr txBox="1"/>
          <p:nvPr/>
        </p:nvSpPr>
        <p:spPr>
          <a:xfrm>
            <a:off x="10727754" y="5588000"/>
            <a:ext cx="4191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</a:t>
            </a:r>
          </a:p>
        </p:txBody>
      </p:sp>
      <p:sp>
        <p:nvSpPr>
          <p:cNvPr id="20" name="角丸四角形吹き出し 19">
            <a:extLst>
              <a:ext uri="{FF2B5EF4-FFF2-40B4-BE49-F238E27FC236}">
                <a16:creationId xmlns:a16="http://schemas.microsoft.com/office/drawing/2014/main" id="{CD3AC6DC-8A9B-C246-A692-6FB904281C2B}"/>
              </a:ext>
            </a:extLst>
          </p:cNvPr>
          <p:cNvSpPr/>
          <p:nvPr/>
        </p:nvSpPr>
        <p:spPr>
          <a:xfrm>
            <a:off x="1017130" y="568826"/>
            <a:ext cx="8097451" cy="930751"/>
          </a:xfrm>
          <a:prstGeom prst="wedgeRoundRectCallout">
            <a:avLst>
              <a:gd name="adj1" fmla="val -12425"/>
              <a:gd name="adj2" fmla="val 9995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ａ</a:t>
            </a:r>
            <a:r>
              <a:rPr lang="en-US" altLang="ja-JP" sz="3200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〜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ｃの□に入るカードを選びましょう</a:t>
            </a:r>
            <a:endParaRPr kumimoji="0" lang="ja-JP" altLang="en-US" sz="3200" u="none" strike="noStrike" normalizeH="0" baseline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09E4E62-3008-4145-AFBD-725C18DAED55}"/>
              </a:ext>
            </a:extLst>
          </p:cNvPr>
          <p:cNvSpPr txBox="1"/>
          <p:nvPr/>
        </p:nvSpPr>
        <p:spPr>
          <a:xfrm>
            <a:off x="6235853" y="548489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5. a)      もう一度 たてる"/>
          <p:cNvSpPr txBox="1"/>
          <p:nvPr/>
        </p:nvSpPr>
        <p:spPr>
          <a:xfrm>
            <a:off x="906834" y="2057400"/>
            <a:ext cx="915284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5. a) 　　　　　もう一度 たてる</a:t>
            </a:r>
          </a:p>
        </p:txBody>
      </p:sp>
      <p:sp>
        <p:nvSpPr>
          <p:cNvPr id="325" name="b)      もう一度 始める"/>
          <p:cNvSpPr txBox="1"/>
          <p:nvPr/>
        </p:nvSpPr>
        <p:spPr>
          <a:xfrm>
            <a:off x="1657350" y="4017595"/>
            <a:ext cx="844631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b) 　　　　　もう一度 始める</a:t>
            </a:r>
          </a:p>
        </p:txBody>
      </p:sp>
      <p:sp>
        <p:nvSpPr>
          <p:cNvPr id="326" name="c)      もう一度 その職に就く"/>
          <p:cNvSpPr txBox="1"/>
          <p:nvPr/>
        </p:nvSpPr>
        <p:spPr>
          <a:xfrm>
            <a:off x="1678076" y="5951170"/>
            <a:ext cx="1023366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c) 　　　　　もう一度 その職に就く</a:t>
            </a:r>
          </a:p>
        </p:txBody>
      </p:sp>
      <p:sp>
        <p:nvSpPr>
          <p:cNvPr id="327" name="急"/>
          <p:cNvSpPr txBox="1"/>
          <p:nvPr/>
        </p:nvSpPr>
        <p:spPr>
          <a:xfrm>
            <a:off x="13922759" y="2605513"/>
            <a:ext cx="135890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328" name="テキスト"/>
          <p:cNvSpPr txBox="1"/>
          <p:nvPr/>
        </p:nvSpPr>
        <p:spPr>
          <a:xfrm>
            <a:off x="15374471" y="2605513"/>
            <a:ext cx="135768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29" name="再"/>
          <p:cNvSpPr txBox="1"/>
          <p:nvPr/>
        </p:nvSpPr>
        <p:spPr>
          <a:xfrm>
            <a:off x="2568959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再</a:t>
            </a:r>
          </a:p>
        </p:txBody>
      </p:sp>
      <p:sp>
        <p:nvSpPr>
          <p:cNvPr id="330" name="建"/>
          <p:cNvSpPr txBox="1"/>
          <p:nvPr/>
        </p:nvSpPr>
        <p:spPr>
          <a:xfrm>
            <a:off x="3584959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建</a:t>
            </a:r>
          </a:p>
        </p:txBody>
      </p:sp>
      <p:sp>
        <p:nvSpPr>
          <p:cNvPr id="331" name="再"/>
          <p:cNvSpPr txBox="1"/>
          <p:nvPr/>
        </p:nvSpPr>
        <p:spPr>
          <a:xfrm>
            <a:off x="2568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再</a:t>
            </a:r>
          </a:p>
        </p:txBody>
      </p:sp>
      <p:sp>
        <p:nvSpPr>
          <p:cNvPr id="332" name="開"/>
          <p:cNvSpPr txBox="1"/>
          <p:nvPr/>
        </p:nvSpPr>
        <p:spPr>
          <a:xfrm>
            <a:off x="3584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開</a:t>
            </a:r>
          </a:p>
        </p:txBody>
      </p:sp>
      <p:sp>
        <p:nvSpPr>
          <p:cNvPr id="333" name="再"/>
          <p:cNvSpPr txBox="1"/>
          <p:nvPr/>
        </p:nvSpPr>
        <p:spPr>
          <a:xfrm>
            <a:off x="2581659" y="5817820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再</a:t>
            </a:r>
          </a:p>
        </p:txBody>
      </p:sp>
      <p:sp>
        <p:nvSpPr>
          <p:cNvPr id="334" name="任"/>
          <p:cNvSpPr txBox="1"/>
          <p:nvPr/>
        </p:nvSpPr>
        <p:spPr>
          <a:xfrm>
            <a:off x="3610359" y="5817820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任</a:t>
            </a:r>
          </a:p>
        </p:txBody>
      </p:sp>
      <p:sp>
        <p:nvSpPr>
          <p:cNvPr id="335" name="しょく"/>
          <p:cNvSpPr txBox="1"/>
          <p:nvPr/>
        </p:nvSpPr>
        <p:spPr>
          <a:xfrm>
            <a:off x="9175749" y="5588000"/>
            <a:ext cx="10287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しょく</a:t>
            </a:r>
          </a:p>
        </p:txBody>
      </p:sp>
      <p:sp>
        <p:nvSpPr>
          <p:cNvPr id="336" name="つ"/>
          <p:cNvSpPr txBox="1"/>
          <p:nvPr/>
        </p:nvSpPr>
        <p:spPr>
          <a:xfrm>
            <a:off x="10727754" y="5588000"/>
            <a:ext cx="4191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</a:t>
            </a:r>
          </a:p>
        </p:txBody>
      </p:sp>
      <p:sp>
        <p:nvSpPr>
          <p:cNvPr id="337" name="次の問題へ"/>
          <p:cNvSpPr/>
          <p:nvPr/>
        </p:nvSpPr>
        <p:spPr>
          <a:xfrm>
            <a:off x="9493498" y="82550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38" name="あと４問"/>
          <p:cNvSpPr txBox="1"/>
          <p:nvPr/>
        </p:nvSpPr>
        <p:spPr>
          <a:xfrm>
            <a:off x="98869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あと４問</a:t>
            </a:r>
          </a:p>
        </p:txBody>
      </p:sp>
      <p:sp>
        <p:nvSpPr>
          <p:cNvPr id="339" name="さい けん"/>
          <p:cNvSpPr txBox="1"/>
          <p:nvPr/>
        </p:nvSpPr>
        <p:spPr>
          <a:xfrm>
            <a:off x="2710627" y="1536700"/>
            <a:ext cx="16291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さい　けん</a:t>
            </a:r>
          </a:p>
        </p:txBody>
      </p:sp>
      <p:sp>
        <p:nvSpPr>
          <p:cNvPr id="340" name="さい かい"/>
          <p:cNvSpPr txBox="1"/>
          <p:nvPr/>
        </p:nvSpPr>
        <p:spPr>
          <a:xfrm>
            <a:off x="2706055" y="3479800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さい　かい</a:t>
            </a:r>
          </a:p>
        </p:txBody>
      </p:sp>
      <p:sp>
        <p:nvSpPr>
          <p:cNvPr id="341" name="さい にん"/>
          <p:cNvSpPr txBox="1"/>
          <p:nvPr/>
        </p:nvSpPr>
        <p:spPr>
          <a:xfrm>
            <a:off x="2807655" y="5422900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さい　にん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6. a)      つねに もうける"/>
          <p:cNvSpPr txBox="1"/>
          <p:nvPr/>
        </p:nvSpPr>
        <p:spPr>
          <a:xfrm>
            <a:off x="906834" y="2057400"/>
            <a:ext cx="9134552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6. a) 　　　　　つねに もうける</a:t>
            </a:r>
          </a:p>
        </p:txBody>
      </p:sp>
      <p:sp>
        <p:nvSpPr>
          <p:cNvPr id="344" name="b)      つねに 使う"/>
          <p:cNvSpPr txBox="1"/>
          <p:nvPr/>
        </p:nvSpPr>
        <p:spPr>
          <a:xfrm>
            <a:off x="1657350" y="4017595"/>
            <a:ext cx="722711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b) 　　　　　つねに 使う</a:t>
            </a:r>
          </a:p>
        </p:txBody>
      </p:sp>
      <p:sp>
        <p:nvSpPr>
          <p:cNvPr id="345" name="c)      つねに そなえる"/>
          <p:cNvSpPr txBox="1"/>
          <p:nvPr/>
        </p:nvSpPr>
        <p:spPr>
          <a:xfrm>
            <a:off x="1678076" y="5951170"/>
            <a:ext cx="838657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c) 　　　　　つねに そなえる</a:t>
            </a:r>
          </a:p>
        </p:txBody>
      </p:sp>
      <p:sp>
        <p:nvSpPr>
          <p:cNvPr id="346" name="急"/>
          <p:cNvSpPr txBox="1"/>
          <p:nvPr/>
        </p:nvSpPr>
        <p:spPr>
          <a:xfrm>
            <a:off x="13922759" y="2605513"/>
            <a:ext cx="135890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347" name="テキスト"/>
          <p:cNvSpPr txBox="1"/>
          <p:nvPr/>
        </p:nvSpPr>
        <p:spPr>
          <a:xfrm>
            <a:off x="15374471" y="2605513"/>
            <a:ext cx="135768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48" name="常"/>
          <p:cNvSpPr txBox="1"/>
          <p:nvPr/>
        </p:nvSpPr>
        <p:spPr>
          <a:xfrm>
            <a:off x="2568959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常</a:t>
            </a:r>
          </a:p>
        </p:txBody>
      </p:sp>
      <p:sp>
        <p:nvSpPr>
          <p:cNvPr id="351" name="。"/>
          <p:cNvSpPr txBox="1"/>
          <p:nvPr/>
        </p:nvSpPr>
        <p:spPr>
          <a:xfrm>
            <a:off x="3584959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352" name="常"/>
          <p:cNvSpPr txBox="1"/>
          <p:nvPr/>
        </p:nvSpPr>
        <p:spPr>
          <a:xfrm>
            <a:off x="2568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常</a:t>
            </a:r>
          </a:p>
        </p:txBody>
      </p:sp>
      <p:sp>
        <p:nvSpPr>
          <p:cNvPr id="353" name="。"/>
          <p:cNvSpPr txBox="1"/>
          <p:nvPr/>
        </p:nvSpPr>
        <p:spPr>
          <a:xfrm>
            <a:off x="3584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354" name="常"/>
          <p:cNvSpPr txBox="1"/>
          <p:nvPr/>
        </p:nvSpPr>
        <p:spPr>
          <a:xfrm>
            <a:off x="2581659" y="5817820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常</a:t>
            </a:r>
          </a:p>
        </p:txBody>
      </p:sp>
      <p:sp>
        <p:nvSpPr>
          <p:cNvPr id="355" name="。"/>
          <p:cNvSpPr txBox="1"/>
          <p:nvPr/>
        </p:nvSpPr>
        <p:spPr>
          <a:xfrm>
            <a:off x="3610359" y="5817820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35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57" name="３枚選んだら"/>
          <p:cNvSpPr txBox="1"/>
          <p:nvPr/>
        </p:nvSpPr>
        <p:spPr>
          <a:xfrm>
            <a:off x="8566150" y="7620000"/>
            <a:ext cx="2247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３枚選んだら</a:t>
            </a:r>
          </a:p>
        </p:txBody>
      </p:sp>
      <p:sp>
        <p:nvSpPr>
          <p:cNvPr id="358" name="まい えら"/>
          <p:cNvSpPr txBox="1"/>
          <p:nvPr/>
        </p:nvSpPr>
        <p:spPr>
          <a:xfrm>
            <a:off x="8877331" y="7356475"/>
            <a:ext cx="939738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まい えら</a:t>
            </a:r>
          </a:p>
        </p:txBody>
      </p:sp>
      <p:sp>
        <p:nvSpPr>
          <p:cNvPr id="18" name="角丸四角形吹き出し 17">
            <a:extLst>
              <a:ext uri="{FF2B5EF4-FFF2-40B4-BE49-F238E27FC236}">
                <a16:creationId xmlns:a16="http://schemas.microsoft.com/office/drawing/2014/main" id="{30D286A2-35E7-E64A-A16E-B0DCE44339A6}"/>
              </a:ext>
            </a:extLst>
          </p:cNvPr>
          <p:cNvSpPr/>
          <p:nvPr/>
        </p:nvSpPr>
        <p:spPr>
          <a:xfrm>
            <a:off x="1017130" y="568826"/>
            <a:ext cx="8097451" cy="930751"/>
          </a:xfrm>
          <a:prstGeom prst="wedgeRoundRectCallout">
            <a:avLst>
              <a:gd name="adj1" fmla="val -12425"/>
              <a:gd name="adj2" fmla="val 9995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ａ</a:t>
            </a:r>
            <a:r>
              <a:rPr lang="en-US" altLang="ja-JP" sz="3200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〜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ｃの□に入るカードを選びましょう</a:t>
            </a:r>
            <a:endParaRPr kumimoji="0" lang="ja-JP" altLang="en-US" sz="3200" u="none" strike="noStrike" normalizeH="0" baseline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9B53051-055F-4640-922B-506B92CC064F}"/>
              </a:ext>
            </a:extLst>
          </p:cNvPr>
          <p:cNvSpPr txBox="1"/>
          <p:nvPr/>
        </p:nvSpPr>
        <p:spPr>
          <a:xfrm>
            <a:off x="6235853" y="548489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6. a)      つねに もうける"/>
          <p:cNvSpPr txBox="1"/>
          <p:nvPr/>
        </p:nvSpPr>
        <p:spPr>
          <a:xfrm>
            <a:off x="906834" y="2057400"/>
            <a:ext cx="9134552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6. a) 　　　　　つねに もうける</a:t>
            </a:r>
          </a:p>
        </p:txBody>
      </p:sp>
      <p:sp>
        <p:nvSpPr>
          <p:cNvPr id="361" name="b)      つねに 使う"/>
          <p:cNvSpPr txBox="1"/>
          <p:nvPr/>
        </p:nvSpPr>
        <p:spPr>
          <a:xfrm>
            <a:off x="1657350" y="4017595"/>
            <a:ext cx="722711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b) 　　　　　つねに 使う</a:t>
            </a:r>
          </a:p>
        </p:txBody>
      </p:sp>
      <p:sp>
        <p:nvSpPr>
          <p:cNvPr id="362" name="c)      つねに そなえる"/>
          <p:cNvSpPr txBox="1"/>
          <p:nvPr/>
        </p:nvSpPr>
        <p:spPr>
          <a:xfrm>
            <a:off x="1678076" y="5951170"/>
            <a:ext cx="838657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c) 　　　　　つねに そなえる</a:t>
            </a:r>
          </a:p>
        </p:txBody>
      </p:sp>
      <p:sp>
        <p:nvSpPr>
          <p:cNvPr id="363" name="急"/>
          <p:cNvSpPr txBox="1"/>
          <p:nvPr/>
        </p:nvSpPr>
        <p:spPr>
          <a:xfrm>
            <a:off x="13922759" y="2605513"/>
            <a:ext cx="135890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364" name="テキスト"/>
          <p:cNvSpPr txBox="1"/>
          <p:nvPr/>
        </p:nvSpPr>
        <p:spPr>
          <a:xfrm>
            <a:off x="15374471" y="2605513"/>
            <a:ext cx="135768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65" name="常"/>
          <p:cNvSpPr txBox="1"/>
          <p:nvPr/>
        </p:nvSpPr>
        <p:spPr>
          <a:xfrm>
            <a:off x="2568959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常</a:t>
            </a:r>
          </a:p>
        </p:txBody>
      </p:sp>
      <p:sp>
        <p:nvSpPr>
          <p:cNvPr id="366" name="設"/>
          <p:cNvSpPr txBox="1"/>
          <p:nvPr/>
        </p:nvSpPr>
        <p:spPr>
          <a:xfrm>
            <a:off x="3584959" y="19633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設</a:t>
            </a:r>
          </a:p>
        </p:txBody>
      </p:sp>
      <p:sp>
        <p:nvSpPr>
          <p:cNvPr id="367" name="常"/>
          <p:cNvSpPr txBox="1"/>
          <p:nvPr/>
        </p:nvSpPr>
        <p:spPr>
          <a:xfrm>
            <a:off x="2568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常</a:t>
            </a:r>
          </a:p>
        </p:txBody>
      </p:sp>
      <p:sp>
        <p:nvSpPr>
          <p:cNvPr id="368" name="用"/>
          <p:cNvSpPr txBox="1"/>
          <p:nvPr/>
        </p:nvSpPr>
        <p:spPr>
          <a:xfrm>
            <a:off x="3584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用</a:t>
            </a:r>
          </a:p>
        </p:txBody>
      </p:sp>
      <p:sp>
        <p:nvSpPr>
          <p:cNvPr id="369" name="常"/>
          <p:cNvSpPr txBox="1"/>
          <p:nvPr/>
        </p:nvSpPr>
        <p:spPr>
          <a:xfrm>
            <a:off x="2581659" y="5817820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常</a:t>
            </a:r>
          </a:p>
        </p:txBody>
      </p:sp>
      <p:sp>
        <p:nvSpPr>
          <p:cNvPr id="370" name="備"/>
          <p:cNvSpPr txBox="1"/>
          <p:nvPr/>
        </p:nvSpPr>
        <p:spPr>
          <a:xfrm>
            <a:off x="3610359" y="5817820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備</a:t>
            </a:r>
          </a:p>
        </p:txBody>
      </p:sp>
      <p:sp>
        <p:nvSpPr>
          <p:cNvPr id="371" name="次の問題へ"/>
          <p:cNvSpPr/>
          <p:nvPr/>
        </p:nvSpPr>
        <p:spPr>
          <a:xfrm>
            <a:off x="9493498" y="82550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72" name="あと３問"/>
          <p:cNvSpPr txBox="1"/>
          <p:nvPr/>
        </p:nvSpPr>
        <p:spPr>
          <a:xfrm>
            <a:off x="98869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あと３問</a:t>
            </a:r>
          </a:p>
        </p:txBody>
      </p:sp>
      <p:sp>
        <p:nvSpPr>
          <p:cNvPr id="373" name="じょう せつ"/>
          <p:cNvSpPr txBox="1"/>
          <p:nvPr/>
        </p:nvSpPr>
        <p:spPr>
          <a:xfrm>
            <a:off x="2553654" y="1536700"/>
            <a:ext cx="19431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じょう　せつ</a:t>
            </a:r>
          </a:p>
        </p:txBody>
      </p:sp>
      <p:sp>
        <p:nvSpPr>
          <p:cNvPr id="374" name="じょう よう"/>
          <p:cNvSpPr txBox="1"/>
          <p:nvPr/>
        </p:nvSpPr>
        <p:spPr>
          <a:xfrm>
            <a:off x="2553654" y="3479800"/>
            <a:ext cx="19431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じょう　よう</a:t>
            </a:r>
          </a:p>
        </p:txBody>
      </p:sp>
      <p:sp>
        <p:nvSpPr>
          <p:cNvPr id="375" name="じょう  び"/>
          <p:cNvSpPr txBox="1"/>
          <p:nvPr/>
        </p:nvSpPr>
        <p:spPr>
          <a:xfrm>
            <a:off x="2566405" y="5422900"/>
            <a:ext cx="17398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じょう　 び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7. a)      厳しく まもる"/>
          <p:cNvSpPr txBox="1"/>
          <p:nvPr/>
        </p:nvSpPr>
        <p:spPr>
          <a:xfrm>
            <a:off x="906834" y="2057400"/>
            <a:ext cx="854324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7. a) 　　　　　厳しく まもる</a:t>
            </a:r>
          </a:p>
        </p:txBody>
      </p:sp>
      <p:sp>
        <p:nvSpPr>
          <p:cNvPr id="378" name="b)      厳しく きんしする"/>
          <p:cNvSpPr txBox="1"/>
          <p:nvPr/>
        </p:nvSpPr>
        <p:spPr>
          <a:xfrm>
            <a:off x="1657350" y="4017595"/>
            <a:ext cx="9031529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b) 　　　　　厳しく きんしする</a:t>
            </a:r>
          </a:p>
        </p:txBody>
      </p:sp>
      <p:sp>
        <p:nvSpPr>
          <p:cNvPr id="379" name="c)      厳しく えらぶ"/>
          <p:cNvSpPr txBox="1"/>
          <p:nvPr/>
        </p:nvSpPr>
        <p:spPr>
          <a:xfrm>
            <a:off x="1678076" y="5951170"/>
            <a:ext cx="779526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c) 　　　　　厳しく えらぶ</a:t>
            </a:r>
          </a:p>
        </p:txBody>
      </p:sp>
      <p:sp>
        <p:nvSpPr>
          <p:cNvPr id="380" name="急"/>
          <p:cNvSpPr txBox="1"/>
          <p:nvPr/>
        </p:nvSpPr>
        <p:spPr>
          <a:xfrm>
            <a:off x="13922759" y="2605513"/>
            <a:ext cx="135890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381" name="テキスト"/>
          <p:cNvSpPr txBox="1"/>
          <p:nvPr/>
        </p:nvSpPr>
        <p:spPr>
          <a:xfrm>
            <a:off x="15374471" y="2605513"/>
            <a:ext cx="135768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82" name="厳"/>
          <p:cNvSpPr txBox="1"/>
          <p:nvPr/>
        </p:nvSpPr>
        <p:spPr>
          <a:xfrm>
            <a:off x="2568959" y="19506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厳</a:t>
            </a:r>
          </a:p>
        </p:txBody>
      </p:sp>
      <p:sp>
        <p:nvSpPr>
          <p:cNvPr id="385" name="。"/>
          <p:cNvSpPr txBox="1"/>
          <p:nvPr/>
        </p:nvSpPr>
        <p:spPr>
          <a:xfrm>
            <a:off x="3584959" y="19506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386" name="厳"/>
          <p:cNvSpPr txBox="1"/>
          <p:nvPr/>
        </p:nvSpPr>
        <p:spPr>
          <a:xfrm>
            <a:off x="2568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厳</a:t>
            </a:r>
          </a:p>
        </p:txBody>
      </p:sp>
      <p:sp>
        <p:nvSpPr>
          <p:cNvPr id="387" name="。"/>
          <p:cNvSpPr txBox="1"/>
          <p:nvPr/>
        </p:nvSpPr>
        <p:spPr>
          <a:xfrm>
            <a:off x="3584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388" name="厳"/>
          <p:cNvSpPr txBox="1"/>
          <p:nvPr/>
        </p:nvSpPr>
        <p:spPr>
          <a:xfrm>
            <a:off x="2568959" y="5817820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厳</a:t>
            </a:r>
          </a:p>
        </p:txBody>
      </p:sp>
      <p:sp>
        <p:nvSpPr>
          <p:cNvPr id="389" name="。"/>
          <p:cNvSpPr txBox="1"/>
          <p:nvPr/>
        </p:nvSpPr>
        <p:spPr>
          <a:xfrm>
            <a:off x="3584959" y="5817820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390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91" name="３枚選んだら"/>
          <p:cNvSpPr txBox="1"/>
          <p:nvPr/>
        </p:nvSpPr>
        <p:spPr>
          <a:xfrm>
            <a:off x="8566150" y="7620000"/>
            <a:ext cx="2247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３枚選んだら</a:t>
            </a:r>
          </a:p>
        </p:txBody>
      </p:sp>
      <p:sp>
        <p:nvSpPr>
          <p:cNvPr id="392" name="まい えら"/>
          <p:cNvSpPr txBox="1"/>
          <p:nvPr/>
        </p:nvSpPr>
        <p:spPr>
          <a:xfrm>
            <a:off x="8877331" y="7356475"/>
            <a:ext cx="939738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まい えら</a:t>
            </a:r>
          </a:p>
        </p:txBody>
      </p:sp>
      <p:sp>
        <p:nvSpPr>
          <p:cNvPr id="393" name="きび"/>
          <p:cNvSpPr txBox="1"/>
          <p:nvPr/>
        </p:nvSpPr>
        <p:spPr>
          <a:xfrm>
            <a:off x="5482654" y="1689100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きび</a:t>
            </a:r>
          </a:p>
        </p:txBody>
      </p:sp>
      <p:sp>
        <p:nvSpPr>
          <p:cNvPr id="19" name="角丸四角形吹き出し 18">
            <a:extLst>
              <a:ext uri="{FF2B5EF4-FFF2-40B4-BE49-F238E27FC236}">
                <a16:creationId xmlns:a16="http://schemas.microsoft.com/office/drawing/2014/main" id="{2F6652E6-4EFA-934C-83A6-73692FC991A1}"/>
              </a:ext>
            </a:extLst>
          </p:cNvPr>
          <p:cNvSpPr/>
          <p:nvPr/>
        </p:nvSpPr>
        <p:spPr>
          <a:xfrm>
            <a:off x="1017130" y="568826"/>
            <a:ext cx="8097451" cy="930751"/>
          </a:xfrm>
          <a:prstGeom prst="wedgeRoundRectCallout">
            <a:avLst>
              <a:gd name="adj1" fmla="val -12425"/>
              <a:gd name="adj2" fmla="val 9995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ａ</a:t>
            </a:r>
            <a:r>
              <a:rPr lang="en-US" altLang="ja-JP" sz="3200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〜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ｃの□に入るカードを選びましょう</a:t>
            </a:r>
            <a:endParaRPr kumimoji="0" lang="ja-JP" altLang="en-US" sz="3200" u="none" strike="noStrike" normalizeH="0" baseline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57E418D-D700-8B41-83A7-8B79306A55EA}"/>
              </a:ext>
            </a:extLst>
          </p:cNvPr>
          <p:cNvSpPr txBox="1"/>
          <p:nvPr/>
        </p:nvSpPr>
        <p:spPr>
          <a:xfrm>
            <a:off x="6235853" y="548489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7. a)      厳しく まもる"/>
          <p:cNvSpPr txBox="1"/>
          <p:nvPr/>
        </p:nvSpPr>
        <p:spPr>
          <a:xfrm>
            <a:off x="906834" y="2057400"/>
            <a:ext cx="854324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7. a) 　　　　　厳しく まもる</a:t>
            </a:r>
          </a:p>
        </p:txBody>
      </p:sp>
      <p:sp>
        <p:nvSpPr>
          <p:cNvPr id="396" name="b)      厳しく きんしする"/>
          <p:cNvSpPr txBox="1"/>
          <p:nvPr/>
        </p:nvSpPr>
        <p:spPr>
          <a:xfrm>
            <a:off x="1657350" y="4017595"/>
            <a:ext cx="9031529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b) 　　　　　厳しく きんしする</a:t>
            </a:r>
          </a:p>
        </p:txBody>
      </p:sp>
      <p:sp>
        <p:nvSpPr>
          <p:cNvPr id="397" name="c)      厳しく えらぶ"/>
          <p:cNvSpPr txBox="1"/>
          <p:nvPr/>
        </p:nvSpPr>
        <p:spPr>
          <a:xfrm>
            <a:off x="1678076" y="5951170"/>
            <a:ext cx="779526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c) 　　　　　厳しく えらぶ</a:t>
            </a:r>
          </a:p>
        </p:txBody>
      </p:sp>
      <p:sp>
        <p:nvSpPr>
          <p:cNvPr id="398" name="急"/>
          <p:cNvSpPr txBox="1"/>
          <p:nvPr/>
        </p:nvSpPr>
        <p:spPr>
          <a:xfrm>
            <a:off x="13922759" y="2605513"/>
            <a:ext cx="135890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399" name="テキスト"/>
          <p:cNvSpPr txBox="1"/>
          <p:nvPr/>
        </p:nvSpPr>
        <p:spPr>
          <a:xfrm>
            <a:off x="15374471" y="2605513"/>
            <a:ext cx="135768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00" name="厳"/>
          <p:cNvSpPr txBox="1"/>
          <p:nvPr/>
        </p:nvSpPr>
        <p:spPr>
          <a:xfrm>
            <a:off x="2568959" y="19506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厳</a:t>
            </a:r>
          </a:p>
        </p:txBody>
      </p:sp>
      <p:sp>
        <p:nvSpPr>
          <p:cNvPr id="401" name="守"/>
          <p:cNvSpPr txBox="1"/>
          <p:nvPr/>
        </p:nvSpPr>
        <p:spPr>
          <a:xfrm>
            <a:off x="3584959" y="19506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守</a:t>
            </a:r>
          </a:p>
        </p:txBody>
      </p:sp>
      <p:sp>
        <p:nvSpPr>
          <p:cNvPr id="402" name="厳"/>
          <p:cNvSpPr txBox="1"/>
          <p:nvPr/>
        </p:nvSpPr>
        <p:spPr>
          <a:xfrm>
            <a:off x="2568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厳</a:t>
            </a:r>
          </a:p>
        </p:txBody>
      </p:sp>
      <p:sp>
        <p:nvSpPr>
          <p:cNvPr id="403" name="禁"/>
          <p:cNvSpPr txBox="1"/>
          <p:nvPr/>
        </p:nvSpPr>
        <p:spPr>
          <a:xfrm>
            <a:off x="3584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禁</a:t>
            </a:r>
          </a:p>
        </p:txBody>
      </p:sp>
      <p:sp>
        <p:nvSpPr>
          <p:cNvPr id="404" name="厳"/>
          <p:cNvSpPr txBox="1"/>
          <p:nvPr/>
        </p:nvSpPr>
        <p:spPr>
          <a:xfrm>
            <a:off x="2568959" y="5817820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厳</a:t>
            </a:r>
          </a:p>
        </p:txBody>
      </p:sp>
      <p:sp>
        <p:nvSpPr>
          <p:cNvPr id="405" name="選"/>
          <p:cNvSpPr txBox="1"/>
          <p:nvPr/>
        </p:nvSpPr>
        <p:spPr>
          <a:xfrm>
            <a:off x="3584959" y="5817820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選</a:t>
            </a:r>
          </a:p>
        </p:txBody>
      </p:sp>
      <p:sp>
        <p:nvSpPr>
          <p:cNvPr id="406" name="きび"/>
          <p:cNvSpPr txBox="1"/>
          <p:nvPr/>
        </p:nvSpPr>
        <p:spPr>
          <a:xfrm>
            <a:off x="5482654" y="1689100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きび</a:t>
            </a:r>
          </a:p>
        </p:txBody>
      </p:sp>
      <p:sp>
        <p:nvSpPr>
          <p:cNvPr id="407" name="次の問題へ"/>
          <p:cNvSpPr/>
          <p:nvPr/>
        </p:nvSpPr>
        <p:spPr>
          <a:xfrm>
            <a:off x="9493498" y="82550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08" name="あと２問"/>
          <p:cNvSpPr txBox="1"/>
          <p:nvPr/>
        </p:nvSpPr>
        <p:spPr>
          <a:xfrm>
            <a:off x="98869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あと２問</a:t>
            </a:r>
          </a:p>
        </p:txBody>
      </p:sp>
      <p:sp>
        <p:nvSpPr>
          <p:cNvPr id="409" name="げん  しゅ"/>
          <p:cNvSpPr txBox="1"/>
          <p:nvPr/>
        </p:nvSpPr>
        <p:spPr>
          <a:xfrm>
            <a:off x="2704073" y="1549400"/>
            <a:ext cx="171846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げん　 しゅ</a:t>
            </a:r>
          </a:p>
        </p:txBody>
      </p:sp>
      <p:sp>
        <p:nvSpPr>
          <p:cNvPr id="410" name="げん  きん"/>
          <p:cNvSpPr txBox="1"/>
          <p:nvPr/>
        </p:nvSpPr>
        <p:spPr>
          <a:xfrm>
            <a:off x="2704073" y="3479800"/>
            <a:ext cx="171846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げん　 きん</a:t>
            </a:r>
          </a:p>
        </p:txBody>
      </p:sp>
      <p:sp>
        <p:nvSpPr>
          <p:cNvPr id="411" name="げん せん"/>
          <p:cNvSpPr txBox="1"/>
          <p:nvPr/>
        </p:nvSpPr>
        <p:spPr>
          <a:xfrm>
            <a:off x="2754822" y="5410200"/>
            <a:ext cx="1616965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げん　せん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8. a)      ざっと 見る"/>
          <p:cNvSpPr txBox="1"/>
          <p:nvPr/>
        </p:nvSpPr>
        <p:spPr>
          <a:xfrm>
            <a:off x="906834" y="2057400"/>
            <a:ext cx="793364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8. a) 　　　　　ざっと 見る</a:t>
            </a:r>
          </a:p>
        </p:txBody>
      </p:sp>
      <p:sp>
        <p:nvSpPr>
          <p:cNvPr id="414" name="b)      ざっと けいさんする"/>
          <p:cNvSpPr txBox="1"/>
          <p:nvPr/>
        </p:nvSpPr>
        <p:spPr>
          <a:xfrm>
            <a:off x="1657350" y="4017595"/>
            <a:ext cx="963503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b) 　　　　　ざっと けいさんする</a:t>
            </a:r>
          </a:p>
        </p:txBody>
      </p:sp>
      <p:sp>
        <p:nvSpPr>
          <p:cNvPr id="415" name="c)      ざっと せつめいする"/>
          <p:cNvSpPr txBox="1"/>
          <p:nvPr/>
        </p:nvSpPr>
        <p:spPr>
          <a:xfrm>
            <a:off x="1678076" y="5951170"/>
            <a:ext cx="960577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c) 　　　　　ざっと せつめいする</a:t>
            </a:r>
          </a:p>
        </p:txBody>
      </p:sp>
      <p:sp>
        <p:nvSpPr>
          <p:cNvPr id="416" name="急"/>
          <p:cNvSpPr txBox="1"/>
          <p:nvPr/>
        </p:nvSpPr>
        <p:spPr>
          <a:xfrm>
            <a:off x="13922759" y="2605513"/>
            <a:ext cx="135890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417" name="テキスト"/>
          <p:cNvSpPr txBox="1"/>
          <p:nvPr/>
        </p:nvSpPr>
        <p:spPr>
          <a:xfrm>
            <a:off x="15374471" y="2605513"/>
            <a:ext cx="135768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18" name="概"/>
          <p:cNvSpPr txBox="1"/>
          <p:nvPr/>
        </p:nvSpPr>
        <p:spPr>
          <a:xfrm>
            <a:off x="2568959" y="19506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概</a:t>
            </a:r>
          </a:p>
        </p:txBody>
      </p:sp>
      <p:sp>
        <p:nvSpPr>
          <p:cNvPr id="421" name="。"/>
          <p:cNvSpPr txBox="1"/>
          <p:nvPr/>
        </p:nvSpPr>
        <p:spPr>
          <a:xfrm>
            <a:off x="3584959" y="19506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422" name="概"/>
          <p:cNvSpPr txBox="1"/>
          <p:nvPr/>
        </p:nvSpPr>
        <p:spPr>
          <a:xfrm>
            <a:off x="2568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概</a:t>
            </a:r>
          </a:p>
        </p:txBody>
      </p:sp>
      <p:sp>
        <p:nvSpPr>
          <p:cNvPr id="423" name="。"/>
          <p:cNvSpPr txBox="1"/>
          <p:nvPr/>
        </p:nvSpPr>
        <p:spPr>
          <a:xfrm>
            <a:off x="3584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424" name="概"/>
          <p:cNvSpPr txBox="1"/>
          <p:nvPr/>
        </p:nvSpPr>
        <p:spPr>
          <a:xfrm>
            <a:off x="2568959" y="5817820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概</a:t>
            </a:r>
          </a:p>
        </p:txBody>
      </p:sp>
      <p:sp>
        <p:nvSpPr>
          <p:cNvPr id="425" name="。"/>
          <p:cNvSpPr txBox="1"/>
          <p:nvPr/>
        </p:nvSpPr>
        <p:spPr>
          <a:xfrm>
            <a:off x="3584959" y="5817820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42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27" name="３枚選んだら"/>
          <p:cNvSpPr txBox="1"/>
          <p:nvPr/>
        </p:nvSpPr>
        <p:spPr>
          <a:xfrm>
            <a:off x="8566150" y="7620000"/>
            <a:ext cx="2247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３枚選んだら</a:t>
            </a:r>
          </a:p>
        </p:txBody>
      </p:sp>
      <p:sp>
        <p:nvSpPr>
          <p:cNvPr id="428" name="まい えら"/>
          <p:cNvSpPr txBox="1"/>
          <p:nvPr/>
        </p:nvSpPr>
        <p:spPr>
          <a:xfrm>
            <a:off x="8877331" y="7356475"/>
            <a:ext cx="939738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まい えら</a:t>
            </a:r>
          </a:p>
        </p:txBody>
      </p:sp>
      <p:sp>
        <p:nvSpPr>
          <p:cNvPr id="20" name="角丸四角形吹き出し 19">
            <a:extLst>
              <a:ext uri="{FF2B5EF4-FFF2-40B4-BE49-F238E27FC236}">
                <a16:creationId xmlns:a16="http://schemas.microsoft.com/office/drawing/2014/main" id="{437F7CC6-B5A0-0C41-8B49-D80EB8C0B261}"/>
              </a:ext>
            </a:extLst>
          </p:cNvPr>
          <p:cNvSpPr/>
          <p:nvPr/>
        </p:nvSpPr>
        <p:spPr>
          <a:xfrm>
            <a:off x="1017130" y="568826"/>
            <a:ext cx="8097451" cy="930751"/>
          </a:xfrm>
          <a:prstGeom prst="wedgeRoundRectCallout">
            <a:avLst>
              <a:gd name="adj1" fmla="val -12425"/>
              <a:gd name="adj2" fmla="val 9995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ａ</a:t>
            </a:r>
            <a:r>
              <a:rPr lang="en-US" altLang="ja-JP" sz="3200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〜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ｃの□に入るカードを選びましょう</a:t>
            </a:r>
            <a:endParaRPr kumimoji="0" lang="ja-JP" altLang="en-US" sz="3200" u="none" strike="noStrike" normalizeH="0" baseline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1DC71C9-DF3C-2B49-BD0C-A90CE454AC18}"/>
              </a:ext>
            </a:extLst>
          </p:cNvPr>
          <p:cNvSpPr txBox="1"/>
          <p:nvPr/>
        </p:nvSpPr>
        <p:spPr>
          <a:xfrm>
            <a:off x="6235853" y="548489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8. a)      ざっと 見る"/>
          <p:cNvSpPr txBox="1"/>
          <p:nvPr/>
        </p:nvSpPr>
        <p:spPr>
          <a:xfrm>
            <a:off x="906834" y="2057400"/>
            <a:ext cx="793364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8. a) 　　　　　ざっと 見る</a:t>
            </a:r>
          </a:p>
        </p:txBody>
      </p:sp>
      <p:sp>
        <p:nvSpPr>
          <p:cNvPr id="431" name="b)      ざっと けいさんする"/>
          <p:cNvSpPr txBox="1"/>
          <p:nvPr/>
        </p:nvSpPr>
        <p:spPr>
          <a:xfrm>
            <a:off x="1657350" y="4017595"/>
            <a:ext cx="963503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b) 　　　　　ざっと けいさんする</a:t>
            </a:r>
          </a:p>
        </p:txBody>
      </p:sp>
      <p:sp>
        <p:nvSpPr>
          <p:cNvPr id="432" name="c)      ざっと せつめいする"/>
          <p:cNvSpPr txBox="1"/>
          <p:nvPr/>
        </p:nvSpPr>
        <p:spPr>
          <a:xfrm>
            <a:off x="1678076" y="5951170"/>
            <a:ext cx="960577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c) 　　　　　ざっと せつめいする</a:t>
            </a:r>
          </a:p>
        </p:txBody>
      </p:sp>
      <p:sp>
        <p:nvSpPr>
          <p:cNvPr id="433" name="急"/>
          <p:cNvSpPr txBox="1"/>
          <p:nvPr/>
        </p:nvSpPr>
        <p:spPr>
          <a:xfrm>
            <a:off x="13922759" y="2605513"/>
            <a:ext cx="135890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434" name="テキスト"/>
          <p:cNvSpPr txBox="1"/>
          <p:nvPr/>
        </p:nvSpPr>
        <p:spPr>
          <a:xfrm>
            <a:off x="15374471" y="2605513"/>
            <a:ext cx="135768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35" name="概"/>
          <p:cNvSpPr txBox="1"/>
          <p:nvPr/>
        </p:nvSpPr>
        <p:spPr>
          <a:xfrm>
            <a:off x="2568959" y="19506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概</a:t>
            </a:r>
          </a:p>
        </p:txBody>
      </p:sp>
      <p:sp>
        <p:nvSpPr>
          <p:cNvPr id="436" name="観"/>
          <p:cNvSpPr txBox="1"/>
          <p:nvPr/>
        </p:nvSpPr>
        <p:spPr>
          <a:xfrm>
            <a:off x="3584959" y="19506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pPr>
              <a:defRPr>
                <a:solidFill>
                  <a:srgbClr val="FFFFFF"/>
                </a:solidFill>
              </a:defRPr>
            </a:pPr>
            <a:r>
              <a:rPr>
                <a:solidFill>
                  <a:srgbClr val="000000"/>
                </a:solidFill>
              </a:rPr>
              <a:t>観</a:t>
            </a:r>
          </a:p>
        </p:txBody>
      </p:sp>
      <p:sp>
        <p:nvSpPr>
          <p:cNvPr id="437" name="概"/>
          <p:cNvSpPr txBox="1"/>
          <p:nvPr/>
        </p:nvSpPr>
        <p:spPr>
          <a:xfrm>
            <a:off x="2568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概</a:t>
            </a:r>
          </a:p>
        </p:txBody>
      </p:sp>
      <p:sp>
        <p:nvSpPr>
          <p:cNvPr id="438" name="算"/>
          <p:cNvSpPr txBox="1"/>
          <p:nvPr/>
        </p:nvSpPr>
        <p:spPr>
          <a:xfrm>
            <a:off x="3584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算</a:t>
            </a:r>
          </a:p>
        </p:txBody>
      </p:sp>
      <p:sp>
        <p:nvSpPr>
          <p:cNvPr id="439" name="概"/>
          <p:cNvSpPr txBox="1"/>
          <p:nvPr/>
        </p:nvSpPr>
        <p:spPr>
          <a:xfrm>
            <a:off x="2568959" y="5817820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概</a:t>
            </a:r>
          </a:p>
        </p:txBody>
      </p:sp>
      <p:sp>
        <p:nvSpPr>
          <p:cNvPr id="440" name="説"/>
          <p:cNvSpPr txBox="1"/>
          <p:nvPr/>
        </p:nvSpPr>
        <p:spPr>
          <a:xfrm>
            <a:off x="3584959" y="5817820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説</a:t>
            </a:r>
          </a:p>
        </p:txBody>
      </p:sp>
      <p:sp>
        <p:nvSpPr>
          <p:cNvPr id="441" name="次の問題へ"/>
          <p:cNvSpPr/>
          <p:nvPr/>
        </p:nvSpPr>
        <p:spPr>
          <a:xfrm>
            <a:off x="9501409" y="8242677"/>
            <a:ext cx="3082778" cy="1270001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42" name="あと１問"/>
          <p:cNvSpPr txBox="1"/>
          <p:nvPr/>
        </p:nvSpPr>
        <p:spPr>
          <a:xfrm>
            <a:off x="9894861" y="7747367"/>
            <a:ext cx="15367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あと１問</a:t>
            </a:r>
          </a:p>
        </p:txBody>
      </p:sp>
      <p:sp>
        <p:nvSpPr>
          <p:cNvPr id="443" name="がい  かん"/>
          <p:cNvSpPr txBox="1"/>
          <p:nvPr/>
        </p:nvSpPr>
        <p:spPr>
          <a:xfrm>
            <a:off x="2693405" y="1549400"/>
            <a:ext cx="17398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がい　 かん</a:t>
            </a:r>
          </a:p>
        </p:txBody>
      </p:sp>
      <p:sp>
        <p:nvSpPr>
          <p:cNvPr id="444" name="がい  さん"/>
          <p:cNvSpPr txBox="1"/>
          <p:nvPr/>
        </p:nvSpPr>
        <p:spPr>
          <a:xfrm>
            <a:off x="2693405" y="3479800"/>
            <a:ext cx="17398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がい　 さん</a:t>
            </a:r>
          </a:p>
        </p:txBody>
      </p:sp>
      <p:sp>
        <p:nvSpPr>
          <p:cNvPr id="445" name="がい せつ"/>
          <p:cNvSpPr txBox="1"/>
          <p:nvPr/>
        </p:nvSpPr>
        <p:spPr>
          <a:xfrm>
            <a:off x="2744155" y="5410200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がい　せつ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9. a)      ずっと すむ"/>
          <p:cNvSpPr txBox="1"/>
          <p:nvPr/>
        </p:nvSpPr>
        <p:spPr>
          <a:xfrm>
            <a:off x="906834" y="2057400"/>
            <a:ext cx="7890968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9. a) 　　　　　ずっと すむ</a:t>
            </a:r>
          </a:p>
        </p:txBody>
      </p:sp>
      <p:sp>
        <p:nvSpPr>
          <p:cNvPr id="448" name="b)      亡くなる"/>
          <p:cNvSpPr txBox="1"/>
          <p:nvPr/>
        </p:nvSpPr>
        <p:spPr>
          <a:xfrm>
            <a:off x="1657349" y="4017595"/>
            <a:ext cx="6414517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b) 　　　　　亡くなる</a:t>
            </a:r>
          </a:p>
        </p:txBody>
      </p:sp>
      <p:sp>
        <p:nvSpPr>
          <p:cNvPr id="449" name="c)      ずっと つづける"/>
          <p:cNvSpPr txBox="1"/>
          <p:nvPr/>
        </p:nvSpPr>
        <p:spPr>
          <a:xfrm>
            <a:off x="1678076" y="5951170"/>
            <a:ext cx="834390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c) 　　　　　ずっと つづける</a:t>
            </a:r>
          </a:p>
        </p:txBody>
      </p:sp>
      <p:sp>
        <p:nvSpPr>
          <p:cNvPr id="450" name="急"/>
          <p:cNvSpPr txBox="1"/>
          <p:nvPr/>
        </p:nvSpPr>
        <p:spPr>
          <a:xfrm>
            <a:off x="13922759" y="2605513"/>
            <a:ext cx="135890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451" name="テキスト"/>
          <p:cNvSpPr txBox="1"/>
          <p:nvPr/>
        </p:nvSpPr>
        <p:spPr>
          <a:xfrm>
            <a:off x="15374471" y="2605513"/>
            <a:ext cx="135768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52" name="永"/>
          <p:cNvSpPr txBox="1"/>
          <p:nvPr/>
        </p:nvSpPr>
        <p:spPr>
          <a:xfrm>
            <a:off x="2568959" y="19506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永</a:t>
            </a:r>
          </a:p>
        </p:txBody>
      </p:sp>
      <p:sp>
        <p:nvSpPr>
          <p:cNvPr id="455" name="。"/>
          <p:cNvSpPr txBox="1"/>
          <p:nvPr/>
        </p:nvSpPr>
        <p:spPr>
          <a:xfrm>
            <a:off x="3584959" y="19506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456" name="永"/>
          <p:cNvSpPr txBox="1"/>
          <p:nvPr/>
        </p:nvSpPr>
        <p:spPr>
          <a:xfrm>
            <a:off x="2568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永</a:t>
            </a:r>
          </a:p>
        </p:txBody>
      </p:sp>
      <p:sp>
        <p:nvSpPr>
          <p:cNvPr id="457" name="。"/>
          <p:cNvSpPr txBox="1"/>
          <p:nvPr/>
        </p:nvSpPr>
        <p:spPr>
          <a:xfrm>
            <a:off x="3584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458" name="永"/>
          <p:cNvSpPr txBox="1"/>
          <p:nvPr/>
        </p:nvSpPr>
        <p:spPr>
          <a:xfrm>
            <a:off x="2568959" y="5817820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永</a:t>
            </a:r>
          </a:p>
        </p:txBody>
      </p:sp>
      <p:sp>
        <p:nvSpPr>
          <p:cNvPr id="459" name="。"/>
          <p:cNvSpPr txBox="1"/>
          <p:nvPr/>
        </p:nvSpPr>
        <p:spPr>
          <a:xfrm>
            <a:off x="3584959" y="5817820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。</a:t>
            </a:r>
          </a:p>
        </p:txBody>
      </p:sp>
      <p:sp>
        <p:nvSpPr>
          <p:cNvPr id="460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61" name="３枚選んだら"/>
          <p:cNvSpPr txBox="1"/>
          <p:nvPr/>
        </p:nvSpPr>
        <p:spPr>
          <a:xfrm>
            <a:off x="8566150" y="7620000"/>
            <a:ext cx="2247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３枚選んだら</a:t>
            </a:r>
          </a:p>
        </p:txBody>
      </p:sp>
      <p:sp>
        <p:nvSpPr>
          <p:cNvPr id="462" name="まい えら"/>
          <p:cNvSpPr txBox="1"/>
          <p:nvPr/>
        </p:nvSpPr>
        <p:spPr>
          <a:xfrm>
            <a:off x="8877331" y="7356475"/>
            <a:ext cx="939738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まい えら</a:t>
            </a:r>
          </a:p>
        </p:txBody>
      </p:sp>
      <p:sp>
        <p:nvSpPr>
          <p:cNvPr id="463" name="な"/>
          <p:cNvSpPr txBox="1"/>
          <p:nvPr/>
        </p:nvSpPr>
        <p:spPr>
          <a:xfrm>
            <a:off x="5640476" y="3683000"/>
            <a:ext cx="4191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な</a:t>
            </a:r>
          </a:p>
        </p:txBody>
      </p:sp>
      <p:sp>
        <p:nvSpPr>
          <p:cNvPr id="19" name="角丸四角形吹き出し 18">
            <a:extLst>
              <a:ext uri="{FF2B5EF4-FFF2-40B4-BE49-F238E27FC236}">
                <a16:creationId xmlns:a16="http://schemas.microsoft.com/office/drawing/2014/main" id="{C3C49FA3-4779-5E42-954A-E4AE4E1D13F8}"/>
              </a:ext>
            </a:extLst>
          </p:cNvPr>
          <p:cNvSpPr/>
          <p:nvPr/>
        </p:nvSpPr>
        <p:spPr>
          <a:xfrm>
            <a:off x="1017130" y="568826"/>
            <a:ext cx="8097451" cy="930751"/>
          </a:xfrm>
          <a:prstGeom prst="wedgeRoundRectCallout">
            <a:avLst>
              <a:gd name="adj1" fmla="val -12425"/>
              <a:gd name="adj2" fmla="val 9995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ａ</a:t>
            </a:r>
            <a:r>
              <a:rPr lang="en-US" altLang="ja-JP" sz="3200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〜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ｃの□に入るカードを選びましょう</a:t>
            </a:r>
            <a:endParaRPr kumimoji="0" lang="ja-JP" altLang="en-US" sz="3200" u="none" strike="noStrike" normalizeH="0" baseline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B8B9A05-B205-0F4A-A734-924CCA3C8141}"/>
              </a:ext>
            </a:extLst>
          </p:cNvPr>
          <p:cNvSpPr txBox="1"/>
          <p:nvPr/>
        </p:nvSpPr>
        <p:spPr>
          <a:xfrm>
            <a:off x="6235853" y="548489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9. a)      ずっと すむ"/>
          <p:cNvSpPr txBox="1"/>
          <p:nvPr/>
        </p:nvSpPr>
        <p:spPr>
          <a:xfrm>
            <a:off x="906834" y="2057400"/>
            <a:ext cx="7890968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9. a) 　　　　　ずっと すむ</a:t>
            </a:r>
          </a:p>
        </p:txBody>
      </p:sp>
      <p:sp>
        <p:nvSpPr>
          <p:cNvPr id="466" name="b)      亡くなる"/>
          <p:cNvSpPr txBox="1"/>
          <p:nvPr/>
        </p:nvSpPr>
        <p:spPr>
          <a:xfrm>
            <a:off x="1657349" y="4017595"/>
            <a:ext cx="6414517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b) 　　　　　亡くなる</a:t>
            </a:r>
          </a:p>
        </p:txBody>
      </p:sp>
      <p:sp>
        <p:nvSpPr>
          <p:cNvPr id="467" name="c)      ずっと つづける"/>
          <p:cNvSpPr txBox="1"/>
          <p:nvPr/>
        </p:nvSpPr>
        <p:spPr>
          <a:xfrm>
            <a:off x="1678076" y="5951170"/>
            <a:ext cx="834390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c) 　　　　　ずっと つづける</a:t>
            </a:r>
          </a:p>
        </p:txBody>
      </p:sp>
      <p:sp>
        <p:nvSpPr>
          <p:cNvPr id="468" name="急"/>
          <p:cNvSpPr txBox="1"/>
          <p:nvPr/>
        </p:nvSpPr>
        <p:spPr>
          <a:xfrm>
            <a:off x="13922759" y="2605513"/>
            <a:ext cx="135890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急</a:t>
            </a:r>
          </a:p>
        </p:txBody>
      </p:sp>
      <p:sp>
        <p:nvSpPr>
          <p:cNvPr id="469" name="テキスト"/>
          <p:cNvSpPr txBox="1"/>
          <p:nvPr/>
        </p:nvSpPr>
        <p:spPr>
          <a:xfrm>
            <a:off x="15374471" y="2605513"/>
            <a:ext cx="1357681" cy="13462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70" name="永"/>
          <p:cNvSpPr txBox="1"/>
          <p:nvPr/>
        </p:nvSpPr>
        <p:spPr>
          <a:xfrm>
            <a:off x="2568959" y="19506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永</a:t>
            </a:r>
          </a:p>
        </p:txBody>
      </p:sp>
      <p:sp>
        <p:nvSpPr>
          <p:cNvPr id="471" name="住"/>
          <p:cNvSpPr txBox="1"/>
          <p:nvPr/>
        </p:nvSpPr>
        <p:spPr>
          <a:xfrm>
            <a:off x="3584959" y="1950671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住</a:t>
            </a:r>
          </a:p>
        </p:txBody>
      </p:sp>
      <p:sp>
        <p:nvSpPr>
          <p:cNvPr id="472" name="永"/>
          <p:cNvSpPr txBox="1"/>
          <p:nvPr/>
        </p:nvSpPr>
        <p:spPr>
          <a:xfrm>
            <a:off x="2568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永</a:t>
            </a:r>
          </a:p>
        </p:txBody>
      </p:sp>
      <p:sp>
        <p:nvSpPr>
          <p:cNvPr id="473" name="眠"/>
          <p:cNvSpPr txBox="1"/>
          <p:nvPr/>
        </p:nvSpPr>
        <p:spPr>
          <a:xfrm>
            <a:off x="3584959" y="3884245"/>
            <a:ext cx="1023492" cy="9779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眠</a:t>
            </a:r>
          </a:p>
        </p:txBody>
      </p:sp>
      <p:sp>
        <p:nvSpPr>
          <p:cNvPr id="474" name="永"/>
          <p:cNvSpPr txBox="1"/>
          <p:nvPr/>
        </p:nvSpPr>
        <p:spPr>
          <a:xfrm>
            <a:off x="2568959" y="5817820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永</a:t>
            </a:r>
          </a:p>
        </p:txBody>
      </p:sp>
      <p:sp>
        <p:nvSpPr>
          <p:cNvPr id="475" name="続"/>
          <p:cNvSpPr txBox="1"/>
          <p:nvPr/>
        </p:nvSpPr>
        <p:spPr>
          <a:xfrm>
            <a:off x="3584959" y="5817820"/>
            <a:ext cx="1023492" cy="9779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続</a:t>
            </a:r>
          </a:p>
        </p:txBody>
      </p:sp>
      <p:sp>
        <p:nvSpPr>
          <p:cNvPr id="476" name="な"/>
          <p:cNvSpPr txBox="1"/>
          <p:nvPr/>
        </p:nvSpPr>
        <p:spPr>
          <a:xfrm>
            <a:off x="5640476" y="3683000"/>
            <a:ext cx="4191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な</a:t>
            </a:r>
          </a:p>
        </p:txBody>
      </p:sp>
      <p:sp>
        <p:nvSpPr>
          <p:cNvPr id="477" name="次へ"/>
          <p:cNvSpPr/>
          <p:nvPr/>
        </p:nvSpPr>
        <p:spPr>
          <a:xfrm>
            <a:off x="9493498" y="82550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478" name="えい じゅう"/>
          <p:cNvSpPr txBox="1"/>
          <p:nvPr/>
        </p:nvSpPr>
        <p:spPr>
          <a:xfrm>
            <a:off x="2723327" y="1549400"/>
            <a:ext cx="19339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えい　じゅう</a:t>
            </a:r>
          </a:p>
        </p:txBody>
      </p:sp>
      <p:sp>
        <p:nvSpPr>
          <p:cNvPr id="479" name="えい  みん"/>
          <p:cNvSpPr txBox="1"/>
          <p:nvPr/>
        </p:nvSpPr>
        <p:spPr>
          <a:xfrm>
            <a:off x="2697977" y="3479800"/>
            <a:ext cx="1730656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えい　 みん</a:t>
            </a:r>
          </a:p>
        </p:txBody>
      </p:sp>
      <p:sp>
        <p:nvSpPr>
          <p:cNvPr id="480" name="えい ぞく"/>
          <p:cNvSpPr txBox="1"/>
          <p:nvPr/>
        </p:nvSpPr>
        <p:spPr>
          <a:xfrm>
            <a:off x="2748727" y="5410200"/>
            <a:ext cx="16291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えい　ぞく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漢字カードは１枚１点です。…"/>
          <p:cNvSpPr txBox="1"/>
          <p:nvPr/>
        </p:nvSpPr>
        <p:spPr>
          <a:xfrm>
            <a:off x="1971547" y="1308100"/>
            <a:ext cx="6400801" cy="238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漢字カードは１枚１点です。</a:t>
            </a:r>
          </a:p>
          <a:p>
            <a:pPr>
              <a:lnSpc>
                <a:spcPct val="150000"/>
              </a:lnSpc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ぜんぶで何点ですか？</a:t>
            </a:r>
          </a:p>
          <a:p>
            <a:pPr defTabSz="457200">
              <a:lnSpc>
                <a:spcPct val="150000"/>
              </a:lnSpc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>
                <a:solidFill>
                  <a:srgbClr val="000000"/>
                </a:solidFill>
              </a:rPr>
              <a:t>１番点数のよかった人に</a:t>
            </a:r>
          </a:p>
        </p:txBody>
      </p:sp>
      <p:sp>
        <p:nvSpPr>
          <p:cNvPr id="483" name="おめでとう！"/>
          <p:cNvSpPr/>
          <p:nvPr/>
        </p:nvSpPr>
        <p:spPr>
          <a:xfrm>
            <a:off x="6635353" y="4549693"/>
            <a:ext cx="4375547" cy="146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7" y="0"/>
                </a:moveTo>
                <a:cubicBezTo>
                  <a:pt x="2914" y="0"/>
                  <a:pt x="2353" y="1676"/>
                  <a:pt x="2353" y="3744"/>
                </a:cubicBezTo>
                <a:lnTo>
                  <a:pt x="2353" y="12034"/>
                </a:lnTo>
                <a:cubicBezTo>
                  <a:pt x="2353" y="12251"/>
                  <a:pt x="2363" y="12460"/>
                  <a:pt x="2375" y="12666"/>
                </a:cubicBezTo>
                <a:lnTo>
                  <a:pt x="0" y="21600"/>
                </a:lnTo>
                <a:lnTo>
                  <a:pt x="3256" y="15609"/>
                </a:lnTo>
                <a:cubicBezTo>
                  <a:pt x="3368" y="15707"/>
                  <a:pt x="3484" y="15779"/>
                  <a:pt x="3607" y="15779"/>
                </a:cubicBezTo>
                <a:lnTo>
                  <a:pt x="20346" y="15779"/>
                </a:lnTo>
                <a:cubicBezTo>
                  <a:pt x="21039" y="15779"/>
                  <a:pt x="21600" y="14102"/>
                  <a:pt x="21600" y="12034"/>
                </a:cubicBezTo>
                <a:lnTo>
                  <a:pt x="21600" y="3744"/>
                </a:lnTo>
                <a:cubicBezTo>
                  <a:pt x="21600" y="1676"/>
                  <a:pt x="21039" y="0"/>
                  <a:pt x="20346" y="0"/>
                </a:cubicBezTo>
                <a:lnTo>
                  <a:pt x="3607" y="0"/>
                </a:lnTo>
                <a:close/>
              </a:path>
            </a:pathLst>
          </a:custGeom>
          <a:solidFill>
            <a:srgbClr val="FF6A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lnSpc>
                <a:spcPct val="80000"/>
              </a:lnSpc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おめでとう！</a:t>
            </a:r>
          </a:p>
        </p:txBody>
      </p:sp>
      <p:pic>
        <p:nvPicPr>
          <p:cNvPr id="484" name="10.jpg" descr="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86173" y="4341316"/>
            <a:ext cx="4468813" cy="4468813"/>
          </a:xfrm>
          <a:prstGeom prst="rect">
            <a:avLst/>
          </a:prstGeom>
          <a:ln w="12700">
            <a:miter lim="400000"/>
          </a:ln>
        </p:spPr>
      </p:pic>
      <p:sp>
        <p:nvSpPr>
          <p:cNvPr id="485" name="&quot;&quot;ハ(^▽^*)パチパチ♪"/>
          <p:cNvSpPr txBox="1"/>
          <p:nvPr/>
        </p:nvSpPr>
        <p:spPr>
          <a:xfrm>
            <a:off x="7749336" y="7519022"/>
            <a:ext cx="4751224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""ハ(^▽^*)パチパチ♪</a:t>
            </a:r>
          </a:p>
        </p:txBody>
      </p:sp>
      <p:sp>
        <p:nvSpPr>
          <p:cNvPr id="486" name="（^o^）// ハクシュー"/>
          <p:cNvSpPr txBox="1"/>
          <p:nvPr/>
        </p:nvSpPr>
        <p:spPr>
          <a:xfrm>
            <a:off x="6058611" y="6874507"/>
            <a:ext cx="5308601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（^o^）// ハクシュー</a:t>
            </a:r>
          </a:p>
        </p:txBody>
      </p:sp>
      <p:sp>
        <p:nvSpPr>
          <p:cNvPr id="487" name="まい"/>
          <p:cNvSpPr txBox="1"/>
          <p:nvPr/>
        </p:nvSpPr>
        <p:spPr>
          <a:xfrm>
            <a:off x="5116649" y="1235764"/>
            <a:ext cx="1011833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まい</a:t>
            </a:r>
            <a:endParaRPr dirty="0"/>
          </a:p>
        </p:txBody>
      </p:sp>
      <p:sp>
        <p:nvSpPr>
          <p:cNvPr id="488" name="てんすう"/>
          <p:cNvSpPr txBox="1"/>
          <p:nvPr/>
        </p:nvSpPr>
        <p:spPr>
          <a:xfrm>
            <a:off x="3300598" y="2870200"/>
            <a:ext cx="1436440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てんすう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571</Words>
  <Application>Microsoft Macintosh PowerPoint</Application>
  <PresentationFormat>ユーザー設定</PresentationFormat>
  <Paragraphs>330</Paragraphs>
  <Slides>22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30" baseType="lpstr">
      <vt:lpstr>Hiragino Kaku Gothic ProN W3</vt:lpstr>
      <vt:lpstr>ヒラギノ角ゴ Pro W3</vt:lpstr>
      <vt:lpstr>ヒラギノ角ゴ ProN W3</vt:lpstr>
      <vt:lpstr>ヒラギノ角ゴ ProN W6</vt:lpstr>
      <vt:lpstr>Arial</vt:lpstr>
      <vt:lpstr>Helvetica Neue Light</vt:lpstr>
      <vt:lpstr>Helvetica Neue Thin</vt:lpstr>
      <vt:lpstr>White</vt:lpstr>
      <vt:lpstr>『INTERMEDIATE KANJI BOOK』VOL.1</vt:lpstr>
      <vt:lpstr>『INTERMEDIATE KANJI BOOK』VOL.1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『INTERMEDIATE KANJI BOOK』VOL.1</dc:title>
  <cp:lastModifiedBy>Microsoft Office ユーザー</cp:lastModifiedBy>
  <cp:revision>3</cp:revision>
  <dcterms:modified xsi:type="dcterms:W3CDTF">2019-03-01T07:49:44Z</dcterms:modified>
</cp:coreProperties>
</file>