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/>
          <a:lstStyle>
            <a:lvl1pPr>
              <a:defRPr sz="8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18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 marL="889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96400"/>
            <a:ext cx="368574" cy="36082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『INTERMEDIATE KANJI BOOK』VOL.1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BOOK』VOL.1</a:t>
            </a:r>
          </a:p>
        </p:txBody>
      </p:sp>
      <p:sp>
        <p:nvSpPr>
          <p:cNvPr id="129" name="L8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L8　グループ練習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つくえの上に20枚のカードを並べ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つくえの上に20枚のカードを並べます。</a:t>
            </a:r>
          </a:p>
        </p:txBody>
      </p:sp>
      <p:sp>
        <p:nvSpPr>
          <p:cNvPr id="132" name="カードを多く取った人が勝ち(winner)です。"/>
          <p:cNvSpPr txBox="1"/>
          <p:nvPr/>
        </p:nvSpPr>
        <p:spPr>
          <a:xfrm>
            <a:off x="1144853" y="7023100"/>
            <a:ext cx="1071509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カードを多く取った人が勝ち(winner)です。</a:t>
            </a:r>
          </a:p>
        </p:txBody>
      </p:sp>
      <p:grpSp>
        <p:nvGrpSpPr>
          <p:cNvPr id="135" name="グループ"/>
          <p:cNvGrpSpPr/>
          <p:nvPr/>
        </p:nvGrpSpPr>
        <p:grpSpPr>
          <a:xfrm>
            <a:off x="2022434" y="3617676"/>
            <a:ext cx="885117" cy="835049"/>
            <a:chOff x="0" y="0"/>
            <a:chExt cx="885115" cy="835048"/>
          </a:xfrm>
        </p:grpSpPr>
        <p:sp>
          <p:nvSpPr>
            <p:cNvPr id="13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4" name="細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細</a:t>
              </a:r>
            </a:p>
          </p:txBody>
        </p:sp>
      </p:grpSp>
      <p:grpSp>
        <p:nvGrpSpPr>
          <p:cNvPr id="138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36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7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40" name="まい"/>
          <p:cNvSpPr txBox="1"/>
          <p:nvPr/>
        </p:nvSpPr>
        <p:spPr>
          <a:xfrm>
            <a:off x="4835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41" name="か"/>
          <p:cNvSpPr txBox="1"/>
          <p:nvPr/>
        </p:nvSpPr>
        <p:spPr>
          <a:xfrm>
            <a:off x="6803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142" name="おお"/>
          <p:cNvSpPr txBox="1"/>
          <p:nvPr/>
        </p:nvSpPr>
        <p:spPr>
          <a:xfrm>
            <a:off x="3120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</a:t>
            </a:r>
          </a:p>
        </p:txBody>
      </p:sp>
      <p:sp>
        <p:nvSpPr>
          <p:cNvPr id="143" name="なら"/>
          <p:cNvSpPr txBox="1"/>
          <p:nvPr/>
        </p:nvSpPr>
        <p:spPr>
          <a:xfrm>
            <a:off x="8010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grpSp>
        <p:nvGrpSpPr>
          <p:cNvPr id="146" name="グループ"/>
          <p:cNvGrpSpPr/>
          <p:nvPr/>
        </p:nvGrpSpPr>
        <p:grpSpPr>
          <a:xfrm>
            <a:off x="5299034" y="5173576"/>
            <a:ext cx="885117" cy="835049"/>
            <a:chOff x="0" y="0"/>
            <a:chExt cx="885115" cy="835048"/>
          </a:xfrm>
        </p:grpSpPr>
        <p:sp>
          <p:nvSpPr>
            <p:cNvPr id="144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5" name="集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集</a:t>
              </a:r>
            </a:p>
          </p:txBody>
        </p:sp>
      </p:grpSp>
      <p:grpSp>
        <p:nvGrpSpPr>
          <p:cNvPr id="149" name="グループ"/>
          <p:cNvGrpSpPr/>
          <p:nvPr/>
        </p:nvGrpSpPr>
        <p:grpSpPr>
          <a:xfrm>
            <a:off x="3470234" y="3020777"/>
            <a:ext cx="885117" cy="835049"/>
            <a:chOff x="0" y="0"/>
            <a:chExt cx="885115" cy="835048"/>
          </a:xfrm>
        </p:grpSpPr>
        <p:sp>
          <p:nvSpPr>
            <p:cNvPr id="147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8" name="占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占</a:t>
              </a:r>
            </a:p>
          </p:txBody>
        </p:sp>
      </p:grpSp>
      <p:grpSp>
        <p:nvGrpSpPr>
          <p:cNvPr id="152" name="グループ"/>
          <p:cNvGrpSpPr/>
          <p:nvPr/>
        </p:nvGrpSpPr>
        <p:grpSpPr>
          <a:xfrm>
            <a:off x="2479634" y="4729076"/>
            <a:ext cx="885117" cy="835049"/>
            <a:chOff x="0" y="0"/>
            <a:chExt cx="885115" cy="835048"/>
          </a:xfrm>
        </p:grpSpPr>
        <p:sp>
          <p:nvSpPr>
            <p:cNvPr id="150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1" name="優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優</a:t>
              </a:r>
            </a:p>
          </p:txBody>
        </p:sp>
      </p:grpSp>
      <p:grpSp>
        <p:nvGrpSpPr>
          <p:cNvPr id="155" name="グループ"/>
          <p:cNvGrpSpPr/>
          <p:nvPr/>
        </p:nvGrpSpPr>
        <p:grpSpPr>
          <a:xfrm>
            <a:off x="3889334" y="4411576"/>
            <a:ext cx="885117" cy="835049"/>
            <a:chOff x="0" y="0"/>
            <a:chExt cx="885115" cy="835048"/>
          </a:xfrm>
        </p:grpSpPr>
        <p:sp>
          <p:nvSpPr>
            <p:cNvPr id="153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4" name="傷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傷</a:t>
              </a:r>
            </a:p>
          </p:txBody>
        </p:sp>
      </p:grpSp>
      <p:grpSp>
        <p:nvGrpSpPr>
          <p:cNvPr id="158" name="グループ"/>
          <p:cNvGrpSpPr/>
          <p:nvPr/>
        </p:nvGrpSpPr>
        <p:grpSpPr>
          <a:xfrm>
            <a:off x="5095834" y="3382876"/>
            <a:ext cx="885117" cy="835049"/>
            <a:chOff x="0" y="0"/>
            <a:chExt cx="885115" cy="835048"/>
          </a:xfrm>
        </p:grpSpPr>
        <p:sp>
          <p:nvSpPr>
            <p:cNvPr id="156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7" name="厳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厳</a:t>
              </a:r>
            </a:p>
          </p:txBody>
        </p:sp>
      </p:grpSp>
      <p:grpSp>
        <p:nvGrpSpPr>
          <p:cNvPr id="161" name="グループ"/>
          <p:cNvGrpSpPr/>
          <p:nvPr/>
        </p:nvGrpSpPr>
        <p:grpSpPr>
          <a:xfrm>
            <a:off x="6421429" y="4138526"/>
            <a:ext cx="885117" cy="835049"/>
            <a:chOff x="0" y="0"/>
            <a:chExt cx="885115" cy="835048"/>
          </a:xfrm>
        </p:grpSpPr>
        <p:sp>
          <p:nvSpPr>
            <p:cNvPr id="159" name="四角形"/>
            <p:cNvSpPr/>
            <p:nvPr/>
          </p:nvSpPr>
          <p:spPr>
            <a:xfrm>
              <a:off x="0" y="0"/>
              <a:ext cx="88511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0" name="盛"/>
            <p:cNvSpPr txBox="1"/>
            <p:nvPr/>
          </p:nvSpPr>
          <p:spPr>
            <a:xfrm>
              <a:off x="0" y="147516"/>
              <a:ext cx="88511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盛</a:t>
              </a:r>
            </a:p>
          </p:txBody>
        </p:sp>
      </p:grpSp>
      <p:sp>
        <p:nvSpPr>
          <p:cNvPr id="162" name="スタート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スタート</a:t>
            </a:r>
          </a:p>
        </p:txBody>
      </p:sp>
      <p:sp>
        <p:nvSpPr>
          <p:cNvPr id="35" name="角丸四角形吹き出し 34">
            <a:extLst>
              <a:ext uri="{FF2B5EF4-FFF2-40B4-BE49-F238E27FC236}">
                <a16:creationId xmlns:a16="http://schemas.microsoft.com/office/drawing/2014/main" id="{492AAE7F-032B-2343-B80E-48D0C0FCAA8A}"/>
              </a:ext>
            </a:extLst>
          </p:cNvPr>
          <p:cNvSpPr/>
          <p:nvPr/>
        </p:nvSpPr>
        <p:spPr>
          <a:xfrm>
            <a:off x="8169234" y="2824004"/>
            <a:ext cx="3142026" cy="1747996"/>
          </a:xfrm>
          <a:prstGeom prst="wedgeRoundRectCallout">
            <a:avLst>
              <a:gd name="adj1" fmla="val -66212"/>
              <a:gd name="adj2" fmla="val 33591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漢字が</a:t>
            </a:r>
            <a:endParaRPr kumimoji="0" lang="en-US" altLang="ja-JP" sz="3200" u="none" strike="noStrike" normalizeH="0" baseline="0" dirty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見えるように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置きます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1. a) 今日は風が   たい。"/>
          <p:cNvSpPr txBox="1"/>
          <p:nvPr/>
        </p:nvSpPr>
        <p:spPr>
          <a:xfrm>
            <a:off x="971549" y="2616200"/>
            <a:ext cx="773861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1. a) 今日は風が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たい</a:t>
            </a:r>
            <a:r>
              <a:t>。</a:t>
            </a:r>
          </a:p>
        </p:txBody>
      </p:sp>
      <p:sp>
        <p:nvSpPr>
          <p:cNvPr id="16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66" name="b) スープを  ます。"/>
          <p:cNvSpPr txBox="1"/>
          <p:nvPr/>
        </p:nvSpPr>
        <p:spPr>
          <a:xfrm>
            <a:off x="1728088" y="4810720"/>
            <a:ext cx="622554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スープを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ます</a:t>
            </a:r>
            <a:r>
              <a:t>。</a:t>
            </a:r>
          </a:p>
        </p:txBody>
      </p:sp>
      <p:sp>
        <p:nvSpPr>
          <p:cNvPr id="167" name="テキスト"/>
          <p:cNvSpPr txBox="1"/>
          <p:nvPr/>
        </p:nvSpPr>
        <p:spPr>
          <a:xfrm>
            <a:off x="57408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68" name="テキスト"/>
          <p:cNvSpPr txBox="1"/>
          <p:nvPr/>
        </p:nvSpPr>
        <p:spPr>
          <a:xfrm>
            <a:off x="5181513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/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3E0D4E17-0F6D-8B4B-A8E7-EA6B4394DDAB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4579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F122441-AB65-9040-8B1D-31F64146683A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1. a) 今日は風が   たい。"/>
          <p:cNvSpPr txBox="1"/>
          <p:nvPr/>
        </p:nvSpPr>
        <p:spPr>
          <a:xfrm>
            <a:off x="971549" y="2616200"/>
            <a:ext cx="773861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1. a) 今日は風が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たい</a:t>
            </a:r>
            <a:r>
              <a:t>。</a:t>
            </a:r>
          </a:p>
        </p:txBody>
      </p:sp>
      <p:sp>
        <p:nvSpPr>
          <p:cNvPr id="173" name="b) スープを  ます。"/>
          <p:cNvSpPr txBox="1"/>
          <p:nvPr/>
        </p:nvSpPr>
        <p:spPr>
          <a:xfrm>
            <a:off x="1728088" y="4810720"/>
            <a:ext cx="622554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スープを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ます</a:t>
            </a:r>
            <a:r>
              <a:t>。</a:t>
            </a:r>
          </a:p>
        </p:txBody>
      </p:sp>
      <p:sp>
        <p:nvSpPr>
          <p:cNvPr id="174" name="冷"/>
          <p:cNvSpPr txBox="1"/>
          <p:nvPr/>
        </p:nvSpPr>
        <p:spPr>
          <a:xfrm>
            <a:off x="574039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冷</a:t>
            </a:r>
          </a:p>
        </p:txBody>
      </p:sp>
      <p:sp>
        <p:nvSpPr>
          <p:cNvPr id="175" name="冷"/>
          <p:cNvSpPr txBox="1"/>
          <p:nvPr/>
        </p:nvSpPr>
        <p:spPr>
          <a:xfrm>
            <a:off x="520761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冷</a:t>
            </a:r>
          </a:p>
        </p:txBody>
      </p:sp>
      <p:sp>
        <p:nvSpPr>
          <p:cNvPr id="17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77" name="あと19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あと19問</a:t>
            </a:r>
          </a:p>
        </p:txBody>
      </p:sp>
      <p:sp>
        <p:nvSpPr>
          <p:cNvPr id="178" name="つめ"/>
          <p:cNvSpPr txBox="1"/>
          <p:nvPr/>
        </p:nvSpPr>
        <p:spPr>
          <a:xfrm>
            <a:off x="5634100" y="2044700"/>
            <a:ext cx="1165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つめ</a:t>
            </a:r>
          </a:p>
        </p:txBody>
      </p:sp>
      <p:sp>
        <p:nvSpPr>
          <p:cNvPr id="179" name="さ"/>
          <p:cNvSpPr txBox="1"/>
          <p:nvPr/>
        </p:nvSpPr>
        <p:spPr>
          <a:xfrm>
            <a:off x="5101312" y="41656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さ</a:t>
            </a:r>
            <a:endParaRPr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2. a) 生活が   しい。"/>
          <p:cNvSpPr txBox="1"/>
          <p:nvPr/>
        </p:nvSpPr>
        <p:spPr>
          <a:xfrm>
            <a:off x="971549" y="2616200"/>
            <a:ext cx="651941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2. a) 生活が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しい</a:t>
            </a:r>
            <a:r>
              <a:t>。</a:t>
            </a:r>
          </a:p>
        </p:txBody>
      </p:sp>
      <p:sp>
        <p:nvSpPr>
          <p:cNvPr id="18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83" name="b)    いコーヒーを飲む。"/>
          <p:cNvSpPr txBox="1"/>
          <p:nvPr/>
        </p:nvSpPr>
        <p:spPr>
          <a:xfrm>
            <a:off x="1728088" y="4810720"/>
            <a:ext cx="739963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い</a:t>
            </a:r>
            <a:r>
              <a:t>コーヒーを飲む。</a:t>
            </a:r>
          </a:p>
        </p:txBody>
      </p:sp>
      <p:sp>
        <p:nvSpPr>
          <p:cNvPr id="184" name="テキスト"/>
          <p:cNvSpPr txBox="1"/>
          <p:nvPr/>
        </p:nvSpPr>
        <p:spPr>
          <a:xfrm>
            <a:off x="4566564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85" name="テキスト"/>
          <p:cNvSpPr txBox="1"/>
          <p:nvPr/>
        </p:nvSpPr>
        <p:spPr>
          <a:xfrm>
            <a:off x="25984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2825D91C-ED90-5744-914E-2B9EF95F33EC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2796"/>
              <a:gd name="adj2" fmla="val 80998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20D07FA-E286-8147-AEB3-D82A4F695856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2. a) 生活が   しい。"/>
          <p:cNvSpPr txBox="1"/>
          <p:nvPr/>
        </p:nvSpPr>
        <p:spPr>
          <a:xfrm>
            <a:off x="971549" y="2616200"/>
            <a:ext cx="651941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2. a) 生活が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しい</a:t>
            </a:r>
            <a:r>
              <a:t>。</a:t>
            </a:r>
          </a:p>
        </p:txBody>
      </p:sp>
      <p:sp>
        <p:nvSpPr>
          <p:cNvPr id="190" name="b)    いコーヒーを飲む。"/>
          <p:cNvSpPr txBox="1"/>
          <p:nvPr/>
        </p:nvSpPr>
        <p:spPr>
          <a:xfrm>
            <a:off x="1728088" y="4810720"/>
            <a:ext cx="739963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い</a:t>
            </a:r>
            <a:r>
              <a:t>コーヒーを飲む。</a:t>
            </a:r>
          </a:p>
        </p:txBody>
      </p:sp>
      <p:sp>
        <p:nvSpPr>
          <p:cNvPr id="191" name="苦"/>
          <p:cNvSpPr txBox="1"/>
          <p:nvPr/>
        </p:nvSpPr>
        <p:spPr>
          <a:xfrm>
            <a:off x="4566158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苦</a:t>
            </a:r>
          </a:p>
        </p:txBody>
      </p:sp>
      <p:sp>
        <p:nvSpPr>
          <p:cNvPr id="192" name="苦"/>
          <p:cNvSpPr txBox="1"/>
          <p:nvPr/>
        </p:nvSpPr>
        <p:spPr>
          <a:xfrm>
            <a:off x="259803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苦</a:t>
            </a:r>
          </a:p>
        </p:txBody>
      </p:sp>
      <p:sp>
        <p:nvSpPr>
          <p:cNvPr id="193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194" name="あと18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あと18問</a:t>
            </a:r>
          </a:p>
        </p:txBody>
      </p:sp>
      <p:sp>
        <p:nvSpPr>
          <p:cNvPr id="195" name="くる"/>
          <p:cNvSpPr txBox="1"/>
          <p:nvPr/>
        </p:nvSpPr>
        <p:spPr>
          <a:xfrm>
            <a:off x="4459859" y="20193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くる</a:t>
            </a:r>
          </a:p>
        </p:txBody>
      </p:sp>
      <p:sp>
        <p:nvSpPr>
          <p:cNvPr id="196" name="にが"/>
          <p:cNvSpPr txBox="1"/>
          <p:nvPr/>
        </p:nvSpPr>
        <p:spPr>
          <a:xfrm>
            <a:off x="2491740" y="41402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にが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3. a)   かいお金がない。"/>
          <p:cNvSpPr txBox="1"/>
          <p:nvPr/>
        </p:nvSpPr>
        <p:spPr>
          <a:xfrm>
            <a:off x="971549" y="2616200"/>
            <a:ext cx="749333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3. a) </a:t>
            </a:r>
            <a:r>
              <a:rPr sz="5800">
                <a:solidFill>
                  <a:srgbClr val="FF2600"/>
                </a:solidFill>
              </a:rPr>
              <a:t>　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かい</a:t>
            </a:r>
            <a:r>
              <a:t>お金がない。</a:t>
            </a:r>
          </a:p>
        </p:txBody>
      </p:sp>
      <p:sp>
        <p:nvSpPr>
          <p:cNvPr id="19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00" name="b)    い糸であむ。"/>
          <p:cNvSpPr txBox="1"/>
          <p:nvPr/>
        </p:nvSpPr>
        <p:spPr>
          <a:xfrm>
            <a:off x="1728088" y="4810720"/>
            <a:ext cx="56013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い</a:t>
            </a:r>
            <a:r>
              <a:t>糸であむ。</a:t>
            </a:r>
          </a:p>
        </p:txBody>
      </p:sp>
      <p:sp>
        <p:nvSpPr>
          <p:cNvPr id="201" name="テキスト"/>
          <p:cNvSpPr txBox="1"/>
          <p:nvPr/>
        </p:nvSpPr>
        <p:spPr>
          <a:xfrm>
            <a:off x="2509545" y="26543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02" name="テキスト"/>
          <p:cNvSpPr txBox="1"/>
          <p:nvPr/>
        </p:nvSpPr>
        <p:spPr>
          <a:xfrm>
            <a:off x="25095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3801EC69-008F-4845-B0FA-A31BDBB3107C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25517"/>
              <a:gd name="adj2" fmla="val 85547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4A6A2C-C9BF-B747-8646-A39A3C19D543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3. a)   かいお金がない。"/>
          <p:cNvSpPr txBox="1"/>
          <p:nvPr/>
        </p:nvSpPr>
        <p:spPr>
          <a:xfrm>
            <a:off x="971549" y="2616200"/>
            <a:ext cx="749333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3. a) </a:t>
            </a:r>
            <a:r>
              <a:rPr sz="5800">
                <a:solidFill>
                  <a:srgbClr val="FF2600"/>
                </a:solidFill>
              </a:rPr>
              <a:t>　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かい</a:t>
            </a:r>
            <a:r>
              <a:t>お金がない。</a:t>
            </a:r>
          </a:p>
        </p:txBody>
      </p:sp>
      <p:sp>
        <p:nvSpPr>
          <p:cNvPr id="207" name="b)    い糸であむ。"/>
          <p:cNvSpPr txBox="1"/>
          <p:nvPr/>
        </p:nvSpPr>
        <p:spPr>
          <a:xfrm>
            <a:off x="1728088" y="4810720"/>
            <a:ext cx="56013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い</a:t>
            </a:r>
            <a:r>
              <a:t>糸であむ。</a:t>
            </a:r>
          </a:p>
        </p:txBody>
      </p:sp>
      <p:sp>
        <p:nvSpPr>
          <p:cNvPr id="208" name="細"/>
          <p:cNvSpPr txBox="1"/>
          <p:nvPr/>
        </p:nvSpPr>
        <p:spPr>
          <a:xfrm>
            <a:off x="2509139" y="26543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細</a:t>
            </a:r>
          </a:p>
        </p:txBody>
      </p:sp>
      <p:sp>
        <p:nvSpPr>
          <p:cNvPr id="209" name="細"/>
          <p:cNvSpPr txBox="1"/>
          <p:nvPr/>
        </p:nvSpPr>
        <p:spPr>
          <a:xfrm>
            <a:off x="250913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細</a:t>
            </a:r>
          </a:p>
        </p:txBody>
      </p:sp>
      <p:sp>
        <p:nvSpPr>
          <p:cNvPr id="21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11" name="あと17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あと17問</a:t>
            </a:r>
          </a:p>
        </p:txBody>
      </p:sp>
      <p:sp>
        <p:nvSpPr>
          <p:cNvPr id="212" name="こま"/>
          <p:cNvSpPr txBox="1"/>
          <p:nvPr/>
        </p:nvSpPr>
        <p:spPr>
          <a:xfrm>
            <a:off x="2402840" y="20955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こま</a:t>
            </a:r>
          </a:p>
        </p:txBody>
      </p:sp>
      <p:sp>
        <p:nvSpPr>
          <p:cNvPr id="213" name="ほそ"/>
          <p:cNvSpPr txBox="1"/>
          <p:nvPr/>
        </p:nvSpPr>
        <p:spPr>
          <a:xfrm>
            <a:off x="2402840" y="41402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ほそ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4. a) あの先生は   しい。"/>
          <p:cNvSpPr txBox="1"/>
          <p:nvPr/>
        </p:nvSpPr>
        <p:spPr>
          <a:xfrm>
            <a:off x="971549" y="2616200"/>
            <a:ext cx="7741058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4. a) あの先生は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しい</a:t>
            </a:r>
            <a:r>
              <a:t>。</a:t>
            </a:r>
          </a:p>
        </p:txBody>
      </p:sp>
      <p:sp>
        <p:nvSpPr>
          <p:cNvPr id="21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17" name="b) 式は  かに行われた。"/>
          <p:cNvSpPr txBox="1"/>
          <p:nvPr/>
        </p:nvSpPr>
        <p:spPr>
          <a:xfrm>
            <a:off x="1728088" y="4810720"/>
            <a:ext cx="763371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式は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かに</a:t>
            </a:r>
            <a:r>
              <a:t>行われた。</a:t>
            </a:r>
          </a:p>
        </p:txBody>
      </p:sp>
      <p:sp>
        <p:nvSpPr>
          <p:cNvPr id="218" name="テキスト"/>
          <p:cNvSpPr txBox="1"/>
          <p:nvPr/>
        </p:nvSpPr>
        <p:spPr>
          <a:xfrm>
            <a:off x="57916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19" name="テキスト"/>
          <p:cNvSpPr txBox="1"/>
          <p:nvPr/>
        </p:nvSpPr>
        <p:spPr>
          <a:xfrm>
            <a:off x="40081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22" name="しき"/>
          <p:cNvSpPr txBox="1"/>
          <p:nvPr/>
        </p:nvSpPr>
        <p:spPr>
          <a:xfrm>
            <a:off x="2546350" y="44628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しき</a:t>
            </a:r>
          </a:p>
        </p:txBody>
      </p:sp>
      <p:sp>
        <p:nvSpPr>
          <p:cNvPr id="223" name="おこな"/>
          <p:cNvSpPr txBox="1"/>
          <p:nvPr/>
        </p:nvSpPr>
        <p:spPr>
          <a:xfrm>
            <a:off x="6076949" y="4462859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おこな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2439C4F0-CBBB-7242-8716-07B54E9295D7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4579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99BDC85-B0F8-C445-B7A8-E029FA4792A1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4. a) あの先生は   しい。"/>
          <p:cNvSpPr txBox="1"/>
          <p:nvPr/>
        </p:nvSpPr>
        <p:spPr>
          <a:xfrm>
            <a:off x="971549" y="2616200"/>
            <a:ext cx="7741058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4. a) あの先生は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しい</a:t>
            </a:r>
            <a:r>
              <a:t>。</a:t>
            </a:r>
          </a:p>
        </p:txBody>
      </p:sp>
      <p:sp>
        <p:nvSpPr>
          <p:cNvPr id="226" name="b) 式は  かに行われた。"/>
          <p:cNvSpPr txBox="1"/>
          <p:nvPr/>
        </p:nvSpPr>
        <p:spPr>
          <a:xfrm>
            <a:off x="1728088" y="4810720"/>
            <a:ext cx="763371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式は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かに</a:t>
            </a:r>
            <a:r>
              <a:t>行われた。</a:t>
            </a:r>
          </a:p>
        </p:txBody>
      </p:sp>
      <p:sp>
        <p:nvSpPr>
          <p:cNvPr id="227" name="厳"/>
          <p:cNvSpPr txBox="1"/>
          <p:nvPr/>
        </p:nvSpPr>
        <p:spPr>
          <a:xfrm>
            <a:off x="579119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厳</a:t>
            </a:r>
          </a:p>
        </p:txBody>
      </p:sp>
      <p:sp>
        <p:nvSpPr>
          <p:cNvPr id="228" name="厳"/>
          <p:cNvSpPr txBox="1"/>
          <p:nvPr/>
        </p:nvSpPr>
        <p:spPr>
          <a:xfrm>
            <a:off x="400773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厳</a:t>
            </a:r>
          </a:p>
        </p:txBody>
      </p:sp>
      <p:sp>
        <p:nvSpPr>
          <p:cNvPr id="229" name="しき"/>
          <p:cNvSpPr txBox="1"/>
          <p:nvPr/>
        </p:nvSpPr>
        <p:spPr>
          <a:xfrm>
            <a:off x="2546350" y="44628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しき</a:t>
            </a:r>
          </a:p>
        </p:txBody>
      </p:sp>
      <p:sp>
        <p:nvSpPr>
          <p:cNvPr id="23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31" name="あと16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あと16問</a:t>
            </a:r>
          </a:p>
        </p:txBody>
      </p:sp>
      <p:sp>
        <p:nvSpPr>
          <p:cNvPr id="232" name="きび"/>
          <p:cNvSpPr txBox="1"/>
          <p:nvPr/>
        </p:nvSpPr>
        <p:spPr>
          <a:xfrm>
            <a:off x="5684900" y="1993900"/>
            <a:ext cx="1165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きび</a:t>
            </a:r>
          </a:p>
        </p:txBody>
      </p:sp>
      <p:sp>
        <p:nvSpPr>
          <p:cNvPr id="233" name="おごそ"/>
          <p:cNvSpPr txBox="1"/>
          <p:nvPr/>
        </p:nvSpPr>
        <p:spPr>
          <a:xfrm>
            <a:off x="3901440" y="41402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おごそ</a:t>
            </a:r>
          </a:p>
        </p:txBody>
      </p:sp>
      <p:sp>
        <p:nvSpPr>
          <p:cNvPr id="234" name="おこな"/>
          <p:cNvSpPr txBox="1"/>
          <p:nvPr/>
        </p:nvSpPr>
        <p:spPr>
          <a:xfrm>
            <a:off x="6076949" y="4462859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おこな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5. a) あの先生は   しい。"/>
          <p:cNvSpPr txBox="1"/>
          <p:nvPr/>
        </p:nvSpPr>
        <p:spPr>
          <a:xfrm>
            <a:off x="971549" y="2616200"/>
            <a:ext cx="773861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5. a) あの先生は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しい</a:t>
            </a:r>
            <a:r>
              <a:t>。</a:t>
            </a:r>
          </a:p>
        </p:txBody>
      </p:sp>
      <p:sp>
        <p:nvSpPr>
          <p:cNvPr id="23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38" name="b) 彼は  れた作品を残した。"/>
          <p:cNvSpPr txBox="1"/>
          <p:nvPr/>
        </p:nvSpPr>
        <p:spPr>
          <a:xfrm>
            <a:off x="1728088" y="4810720"/>
            <a:ext cx="885291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彼は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れた</a:t>
            </a:r>
            <a:r>
              <a:t>作品を残した。</a:t>
            </a:r>
          </a:p>
        </p:txBody>
      </p:sp>
      <p:sp>
        <p:nvSpPr>
          <p:cNvPr id="239" name="テキスト"/>
          <p:cNvSpPr txBox="1"/>
          <p:nvPr/>
        </p:nvSpPr>
        <p:spPr>
          <a:xfrm>
            <a:off x="5791606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40" name="テキスト"/>
          <p:cNvSpPr txBox="1"/>
          <p:nvPr/>
        </p:nvSpPr>
        <p:spPr>
          <a:xfrm>
            <a:off x="40081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43" name="のこ"/>
          <p:cNvSpPr txBox="1"/>
          <p:nvPr/>
        </p:nvSpPr>
        <p:spPr>
          <a:xfrm>
            <a:off x="7981950" y="44247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のこ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1287738E-9F5A-6D42-8459-425FF2D86C2D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4579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D826220-9CA3-E54C-B9A4-17186968E85E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5. a) あの先生は   しい。"/>
          <p:cNvSpPr txBox="1"/>
          <p:nvPr/>
        </p:nvSpPr>
        <p:spPr>
          <a:xfrm>
            <a:off x="971549" y="2616200"/>
            <a:ext cx="773861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5. a) あの先生は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しい</a:t>
            </a:r>
            <a:r>
              <a:t>。</a:t>
            </a:r>
          </a:p>
        </p:txBody>
      </p:sp>
      <p:sp>
        <p:nvSpPr>
          <p:cNvPr id="246" name="b) 彼は  れた作品を残した。"/>
          <p:cNvSpPr txBox="1"/>
          <p:nvPr/>
        </p:nvSpPr>
        <p:spPr>
          <a:xfrm>
            <a:off x="1728088" y="4810720"/>
            <a:ext cx="885291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彼は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れた</a:t>
            </a:r>
            <a:r>
              <a:t>作品を残した。</a:t>
            </a:r>
          </a:p>
        </p:txBody>
      </p:sp>
      <p:sp>
        <p:nvSpPr>
          <p:cNvPr id="247" name="優"/>
          <p:cNvSpPr txBox="1"/>
          <p:nvPr/>
        </p:nvSpPr>
        <p:spPr>
          <a:xfrm>
            <a:off x="579119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優</a:t>
            </a:r>
          </a:p>
        </p:txBody>
      </p:sp>
      <p:sp>
        <p:nvSpPr>
          <p:cNvPr id="248" name="優"/>
          <p:cNvSpPr txBox="1"/>
          <p:nvPr/>
        </p:nvSpPr>
        <p:spPr>
          <a:xfrm>
            <a:off x="400773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優</a:t>
            </a:r>
          </a:p>
        </p:txBody>
      </p:sp>
      <p:sp>
        <p:nvSpPr>
          <p:cNvPr id="249" name="のこ"/>
          <p:cNvSpPr txBox="1"/>
          <p:nvPr/>
        </p:nvSpPr>
        <p:spPr>
          <a:xfrm>
            <a:off x="7981950" y="44247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のこ</a:t>
            </a:r>
          </a:p>
        </p:txBody>
      </p:sp>
      <p:sp>
        <p:nvSpPr>
          <p:cNvPr id="25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51" name="あと15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あと15問</a:t>
            </a:r>
          </a:p>
        </p:txBody>
      </p:sp>
      <p:sp>
        <p:nvSpPr>
          <p:cNvPr id="252" name="やさ"/>
          <p:cNvSpPr txBox="1"/>
          <p:nvPr/>
        </p:nvSpPr>
        <p:spPr>
          <a:xfrm>
            <a:off x="5684900" y="1993900"/>
            <a:ext cx="1165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やさ</a:t>
            </a:r>
          </a:p>
        </p:txBody>
      </p:sp>
      <p:sp>
        <p:nvSpPr>
          <p:cNvPr id="253" name="すぐ"/>
          <p:cNvSpPr txBox="1"/>
          <p:nvPr/>
        </p:nvSpPr>
        <p:spPr>
          <a:xfrm>
            <a:off x="3901440" y="41402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すぐ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6. a) 字が   くて読めない。"/>
          <p:cNvSpPr txBox="1"/>
          <p:nvPr/>
        </p:nvSpPr>
        <p:spPr>
          <a:xfrm>
            <a:off x="971549" y="2616200"/>
            <a:ext cx="834821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6. a) 字が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くて</a:t>
            </a:r>
            <a:r>
              <a:t>読めない。</a:t>
            </a:r>
          </a:p>
        </p:txBody>
      </p:sp>
      <p:sp>
        <p:nvSpPr>
          <p:cNvPr id="25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57" name="b) 思い出を  す。"/>
          <p:cNvSpPr txBox="1"/>
          <p:nvPr/>
        </p:nvSpPr>
        <p:spPr>
          <a:xfrm>
            <a:off x="1728088" y="4810720"/>
            <a:ext cx="574395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思い出を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す</a:t>
            </a:r>
            <a:r>
              <a:t>。</a:t>
            </a:r>
          </a:p>
        </p:txBody>
      </p:sp>
      <p:sp>
        <p:nvSpPr>
          <p:cNvPr id="258" name="テキスト"/>
          <p:cNvSpPr txBox="1"/>
          <p:nvPr/>
        </p:nvSpPr>
        <p:spPr>
          <a:xfrm>
            <a:off x="4008145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59" name="テキスト"/>
          <p:cNvSpPr txBox="1"/>
          <p:nvPr/>
        </p:nvSpPr>
        <p:spPr>
          <a:xfrm>
            <a:off x="51638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4EC2E94D-7C70-5641-9EEA-872514193505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5224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D143F97-3D02-2142-8F2D-7F830670F264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6. a) 字が   くて読めない。"/>
          <p:cNvSpPr txBox="1"/>
          <p:nvPr/>
        </p:nvSpPr>
        <p:spPr>
          <a:xfrm>
            <a:off x="971549" y="2616200"/>
            <a:ext cx="834821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6. a) 字が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くて</a:t>
            </a:r>
            <a:r>
              <a:t>読めない。</a:t>
            </a:r>
          </a:p>
        </p:txBody>
      </p:sp>
      <p:sp>
        <p:nvSpPr>
          <p:cNvPr id="264" name="b) 思い出を  す。"/>
          <p:cNvSpPr txBox="1"/>
          <p:nvPr/>
        </p:nvSpPr>
        <p:spPr>
          <a:xfrm>
            <a:off x="1728088" y="4810720"/>
            <a:ext cx="574395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思い出を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す</a:t>
            </a:r>
            <a:r>
              <a:t>。</a:t>
            </a:r>
          </a:p>
        </p:txBody>
      </p:sp>
      <p:sp>
        <p:nvSpPr>
          <p:cNvPr id="265" name="汚"/>
          <p:cNvSpPr txBox="1"/>
          <p:nvPr/>
        </p:nvSpPr>
        <p:spPr>
          <a:xfrm>
            <a:off x="400773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汚</a:t>
            </a:r>
          </a:p>
        </p:txBody>
      </p:sp>
      <p:sp>
        <p:nvSpPr>
          <p:cNvPr id="266" name="汚"/>
          <p:cNvSpPr txBox="1"/>
          <p:nvPr/>
        </p:nvSpPr>
        <p:spPr>
          <a:xfrm>
            <a:off x="516343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汚</a:t>
            </a:r>
          </a:p>
        </p:txBody>
      </p:sp>
      <p:sp>
        <p:nvSpPr>
          <p:cNvPr id="267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68" name="あと14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あと14問</a:t>
            </a:r>
          </a:p>
        </p:txBody>
      </p:sp>
      <p:sp>
        <p:nvSpPr>
          <p:cNvPr id="269" name="きたな"/>
          <p:cNvSpPr txBox="1"/>
          <p:nvPr/>
        </p:nvSpPr>
        <p:spPr>
          <a:xfrm>
            <a:off x="3901440" y="20193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きたな</a:t>
            </a:r>
          </a:p>
        </p:txBody>
      </p:sp>
      <p:sp>
        <p:nvSpPr>
          <p:cNvPr id="270" name="けが"/>
          <p:cNvSpPr txBox="1"/>
          <p:nvPr/>
        </p:nvSpPr>
        <p:spPr>
          <a:xfrm>
            <a:off x="5057140" y="41402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けが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7. a) 変化が   しい。"/>
          <p:cNvSpPr txBox="1"/>
          <p:nvPr/>
        </p:nvSpPr>
        <p:spPr>
          <a:xfrm>
            <a:off x="971549" y="2616200"/>
            <a:ext cx="651941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7. a) </a:t>
            </a:r>
            <a:r>
              <a:rPr dirty="0" err="1"/>
              <a:t>変化が</a:t>
            </a:r>
            <a:r>
              <a:rPr sz="5800" dirty="0">
                <a:solidFill>
                  <a:srgbClr val="FF2600"/>
                </a:solidFill>
              </a:rPr>
              <a:t>　  </a:t>
            </a:r>
            <a:r>
              <a:rPr dirty="0" err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しい</a:t>
            </a:r>
            <a:r>
              <a:rPr dirty="0"/>
              <a:t>。</a:t>
            </a:r>
          </a:p>
        </p:txBody>
      </p:sp>
      <p:sp>
        <p:nvSpPr>
          <p:cNvPr id="27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74" name="b) 医療問題の本を多くを  す。"/>
          <p:cNvSpPr txBox="1"/>
          <p:nvPr/>
        </p:nvSpPr>
        <p:spPr>
          <a:xfrm>
            <a:off x="1728088" y="4810720"/>
            <a:ext cx="9383269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医療問題の本を多くを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す</a:t>
            </a:r>
            <a:r>
              <a:t>。</a:t>
            </a:r>
          </a:p>
        </p:txBody>
      </p:sp>
      <p:sp>
        <p:nvSpPr>
          <p:cNvPr id="275" name="テキスト"/>
          <p:cNvSpPr txBox="1"/>
          <p:nvPr/>
        </p:nvSpPr>
        <p:spPr>
          <a:xfrm>
            <a:off x="4566945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76" name="テキスト"/>
          <p:cNvSpPr txBox="1"/>
          <p:nvPr/>
        </p:nvSpPr>
        <p:spPr>
          <a:xfrm>
            <a:off x="88468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79" name="いりょう"/>
          <p:cNvSpPr txBox="1"/>
          <p:nvPr/>
        </p:nvSpPr>
        <p:spPr>
          <a:xfrm>
            <a:off x="2609850" y="44628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いりょう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68BD42F4-D14D-464E-8E68-0AB0873A85CC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341"/>
              <a:gd name="adj2" fmla="val 78724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A05E613-9819-3A40-9190-D5CBFB742287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7. a) 変化が   しい。"/>
          <p:cNvSpPr txBox="1"/>
          <p:nvPr/>
        </p:nvSpPr>
        <p:spPr>
          <a:xfrm>
            <a:off x="971549" y="2616200"/>
            <a:ext cx="651941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7. a) 変化が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しい</a:t>
            </a:r>
            <a:r>
              <a:t>。</a:t>
            </a:r>
          </a:p>
        </p:txBody>
      </p:sp>
      <p:sp>
        <p:nvSpPr>
          <p:cNvPr id="282" name="b) 医療問題の本を多くを  す。"/>
          <p:cNvSpPr txBox="1"/>
          <p:nvPr/>
        </p:nvSpPr>
        <p:spPr>
          <a:xfrm>
            <a:off x="1728088" y="4810720"/>
            <a:ext cx="9383269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医療問題の本を多くを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す</a:t>
            </a:r>
            <a:r>
              <a:t>。</a:t>
            </a:r>
          </a:p>
        </p:txBody>
      </p:sp>
      <p:sp>
        <p:nvSpPr>
          <p:cNvPr id="283" name="著"/>
          <p:cNvSpPr txBox="1"/>
          <p:nvPr/>
        </p:nvSpPr>
        <p:spPr>
          <a:xfrm>
            <a:off x="456653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著</a:t>
            </a:r>
          </a:p>
        </p:txBody>
      </p:sp>
      <p:sp>
        <p:nvSpPr>
          <p:cNvPr id="284" name="著"/>
          <p:cNvSpPr txBox="1"/>
          <p:nvPr/>
        </p:nvSpPr>
        <p:spPr>
          <a:xfrm>
            <a:off x="884643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著</a:t>
            </a:r>
          </a:p>
        </p:txBody>
      </p:sp>
      <p:sp>
        <p:nvSpPr>
          <p:cNvPr id="285" name="いりょう"/>
          <p:cNvSpPr txBox="1"/>
          <p:nvPr/>
        </p:nvSpPr>
        <p:spPr>
          <a:xfrm>
            <a:off x="2609850" y="44628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いりょう</a:t>
            </a:r>
          </a:p>
        </p:txBody>
      </p:sp>
      <p:sp>
        <p:nvSpPr>
          <p:cNvPr id="286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287" name="あと13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あと13問</a:t>
            </a:r>
          </a:p>
        </p:txBody>
      </p:sp>
      <p:sp>
        <p:nvSpPr>
          <p:cNvPr id="288" name="いちじる"/>
          <p:cNvSpPr txBox="1"/>
          <p:nvPr/>
        </p:nvSpPr>
        <p:spPr>
          <a:xfrm>
            <a:off x="4376039" y="2019300"/>
            <a:ext cx="13335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いちじる</a:t>
            </a:r>
          </a:p>
        </p:txBody>
      </p:sp>
      <p:sp>
        <p:nvSpPr>
          <p:cNvPr id="289" name="あらわ"/>
          <p:cNvSpPr txBox="1"/>
          <p:nvPr/>
        </p:nvSpPr>
        <p:spPr>
          <a:xfrm>
            <a:off x="8740140" y="41656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あらわ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8. a) 病気を   す。"/>
          <p:cNvSpPr txBox="1"/>
          <p:nvPr/>
        </p:nvSpPr>
        <p:spPr>
          <a:xfrm>
            <a:off x="971549" y="2616200"/>
            <a:ext cx="584885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8. a) 病気を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す</a:t>
            </a:r>
            <a:r>
              <a:t>。</a:t>
            </a:r>
          </a:p>
        </p:txBody>
      </p:sp>
      <p:sp>
        <p:nvSpPr>
          <p:cNvPr id="29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93" name="b) 国を  める。"/>
          <p:cNvSpPr txBox="1"/>
          <p:nvPr/>
        </p:nvSpPr>
        <p:spPr>
          <a:xfrm>
            <a:off x="1728088" y="4810720"/>
            <a:ext cx="519531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国を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める</a:t>
            </a:r>
            <a:r>
              <a:t>。</a:t>
            </a:r>
          </a:p>
        </p:txBody>
      </p:sp>
      <p:sp>
        <p:nvSpPr>
          <p:cNvPr id="294" name="テキスト"/>
          <p:cNvSpPr txBox="1"/>
          <p:nvPr/>
        </p:nvSpPr>
        <p:spPr>
          <a:xfrm>
            <a:off x="4566945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295" name="テキスト"/>
          <p:cNvSpPr txBox="1"/>
          <p:nvPr/>
        </p:nvSpPr>
        <p:spPr>
          <a:xfrm>
            <a:off x="39700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F8517CFE-DD02-4049-B5C8-AC9D1D267568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314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7E850BE-D2CB-5B4F-BD73-F5B0652C2C72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8. a) 病気を   す。"/>
          <p:cNvSpPr txBox="1"/>
          <p:nvPr/>
        </p:nvSpPr>
        <p:spPr>
          <a:xfrm>
            <a:off x="971549" y="2616200"/>
            <a:ext cx="584885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8. a) 病気を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す</a:t>
            </a:r>
            <a:r>
              <a:t>。</a:t>
            </a:r>
          </a:p>
        </p:txBody>
      </p:sp>
      <p:sp>
        <p:nvSpPr>
          <p:cNvPr id="300" name="b) 国を  める。"/>
          <p:cNvSpPr txBox="1"/>
          <p:nvPr/>
        </p:nvSpPr>
        <p:spPr>
          <a:xfrm>
            <a:off x="1728088" y="4810720"/>
            <a:ext cx="519531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国を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める</a:t>
            </a:r>
            <a:r>
              <a:t>。</a:t>
            </a:r>
          </a:p>
        </p:txBody>
      </p:sp>
      <p:sp>
        <p:nvSpPr>
          <p:cNvPr id="301" name="治"/>
          <p:cNvSpPr txBox="1"/>
          <p:nvPr/>
        </p:nvSpPr>
        <p:spPr>
          <a:xfrm>
            <a:off x="456653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治</a:t>
            </a:r>
          </a:p>
        </p:txBody>
      </p:sp>
      <p:sp>
        <p:nvSpPr>
          <p:cNvPr id="302" name="治"/>
          <p:cNvSpPr txBox="1"/>
          <p:nvPr/>
        </p:nvSpPr>
        <p:spPr>
          <a:xfrm>
            <a:off x="396963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治</a:t>
            </a:r>
          </a:p>
        </p:txBody>
      </p:sp>
      <p:sp>
        <p:nvSpPr>
          <p:cNvPr id="303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04" name="あと12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あと12問</a:t>
            </a:r>
          </a:p>
        </p:txBody>
      </p:sp>
      <p:sp>
        <p:nvSpPr>
          <p:cNvPr id="305" name="なお"/>
          <p:cNvSpPr txBox="1"/>
          <p:nvPr/>
        </p:nvSpPr>
        <p:spPr>
          <a:xfrm>
            <a:off x="4460240" y="20193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なお</a:t>
            </a:r>
          </a:p>
        </p:txBody>
      </p:sp>
      <p:sp>
        <p:nvSpPr>
          <p:cNvPr id="306" name="おさ"/>
          <p:cNvSpPr txBox="1"/>
          <p:nvPr/>
        </p:nvSpPr>
        <p:spPr>
          <a:xfrm>
            <a:off x="3863340" y="41402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おさ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9. a) 漢字を   える。"/>
          <p:cNvSpPr txBox="1"/>
          <p:nvPr/>
        </p:nvSpPr>
        <p:spPr>
          <a:xfrm>
            <a:off x="971549" y="2616200"/>
            <a:ext cx="650113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9. a) 漢字を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える</a:t>
            </a:r>
            <a:r>
              <a:t>。</a:t>
            </a:r>
          </a:p>
        </p:txBody>
      </p:sp>
      <p:sp>
        <p:nvSpPr>
          <p:cNvPr id="30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10" name="b) 目が  める。"/>
          <p:cNvSpPr txBox="1"/>
          <p:nvPr/>
        </p:nvSpPr>
        <p:spPr>
          <a:xfrm>
            <a:off x="1728088" y="4810720"/>
            <a:ext cx="519531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目が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める</a:t>
            </a:r>
            <a:r>
              <a:t>。</a:t>
            </a:r>
          </a:p>
        </p:txBody>
      </p:sp>
      <p:sp>
        <p:nvSpPr>
          <p:cNvPr id="311" name="テキスト"/>
          <p:cNvSpPr txBox="1"/>
          <p:nvPr/>
        </p:nvSpPr>
        <p:spPr>
          <a:xfrm>
            <a:off x="4566945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12" name="テキスト"/>
          <p:cNvSpPr txBox="1"/>
          <p:nvPr/>
        </p:nvSpPr>
        <p:spPr>
          <a:xfrm>
            <a:off x="39700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5858B970-8074-C644-A733-27DEBEA838A8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3"/>
              <a:gd name="adj2" fmla="val 78724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843BB2B-591B-E04E-A548-90A4B6728B1E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9. a) 漢字を   える。"/>
          <p:cNvSpPr txBox="1"/>
          <p:nvPr/>
        </p:nvSpPr>
        <p:spPr>
          <a:xfrm>
            <a:off x="971549" y="2616200"/>
            <a:ext cx="650113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9. a) 漢字を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える</a:t>
            </a:r>
            <a:r>
              <a:t>。</a:t>
            </a:r>
          </a:p>
        </p:txBody>
      </p:sp>
      <p:sp>
        <p:nvSpPr>
          <p:cNvPr id="317" name="b) 目が  める。"/>
          <p:cNvSpPr txBox="1"/>
          <p:nvPr/>
        </p:nvSpPr>
        <p:spPr>
          <a:xfrm>
            <a:off x="1728088" y="4810720"/>
            <a:ext cx="519531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目が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める</a:t>
            </a:r>
            <a:r>
              <a:t>。</a:t>
            </a:r>
          </a:p>
        </p:txBody>
      </p:sp>
      <p:sp>
        <p:nvSpPr>
          <p:cNvPr id="318" name="テキスト"/>
          <p:cNvSpPr txBox="1"/>
          <p:nvPr/>
        </p:nvSpPr>
        <p:spPr>
          <a:xfrm>
            <a:off x="4566945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19" name="テキスト"/>
          <p:cNvSpPr txBox="1"/>
          <p:nvPr/>
        </p:nvSpPr>
        <p:spPr>
          <a:xfrm>
            <a:off x="39700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2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21" name="あと11問"/>
          <p:cNvSpPr txBox="1"/>
          <p:nvPr/>
        </p:nvSpPr>
        <p:spPr>
          <a:xfrm>
            <a:off x="9880178" y="7803606"/>
            <a:ext cx="155024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あと11問</a:t>
            </a:r>
          </a:p>
        </p:txBody>
      </p:sp>
      <p:sp>
        <p:nvSpPr>
          <p:cNvPr id="322" name="おぼ"/>
          <p:cNvSpPr txBox="1"/>
          <p:nvPr/>
        </p:nvSpPr>
        <p:spPr>
          <a:xfrm>
            <a:off x="4460240" y="20193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おぼ</a:t>
            </a:r>
          </a:p>
        </p:txBody>
      </p:sp>
      <p:sp>
        <p:nvSpPr>
          <p:cNvPr id="323" name="さ"/>
          <p:cNvSpPr txBox="1"/>
          <p:nvPr/>
        </p:nvSpPr>
        <p:spPr>
          <a:xfrm>
            <a:off x="3863340" y="41402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10. a) 疑問を   く。"/>
          <p:cNvSpPr txBox="1"/>
          <p:nvPr/>
        </p:nvSpPr>
        <p:spPr>
          <a:xfrm>
            <a:off x="590549" y="2616200"/>
            <a:ext cx="631032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10. a) 疑問を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く</a:t>
            </a:r>
            <a:r>
              <a:t>。</a:t>
            </a:r>
          </a:p>
        </p:txBody>
      </p:sp>
      <p:sp>
        <p:nvSpPr>
          <p:cNvPr id="32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27" name="b) 両手に荷物を  える。"/>
          <p:cNvSpPr txBox="1"/>
          <p:nvPr/>
        </p:nvSpPr>
        <p:spPr>
          <a:xfrm>
            <a:off x="1728088" y="4810720"/>
            <a:ext cx="7615429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両手に荷物を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える</a:t>
            </a:r>
            <a:r>
              <a:t>。</a:t>
            </a:r>
          </a:p>
        </p:txBody>
      </p:sp>
      <p:sp>
        <p:nvSpPr>
          <p:cNvPr id="328" name="テキスト"/>
          <p:cNvSpPr txBox="1"/>
          <p:nvPr/>
        </p:nvSpPr>
        <p:spPr>
          <a:xfrm>
            <a:off x="4566945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29" name="テキスト"/>
          <p:cNvSpPr txBox="1"/>
          <p:nvPr/>
        </p:nvSpPr>
        <p:spPr>
          <a:xfrm>
            <a:off x="64211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32" name="ぎ もん"/>
          <p:cNvSpPr txBox="1"/>
          <p:nvPr/>
        </p:nvSpPr>
        <p:spPr>
          <a:xfrm>
            <a:off x="2635300" y="24054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ぎ もん</a:t>
            </a:r>
          </a:p>
        </p:txBody>
      </p:sp>
      <p:sp>
        <p:nvSpPr>
          <p:cNvPr id="333" name="りょうて"/>
          <p:cNvSpPr txBox="1"/>
          <p:nvPr/>
        </p:nvSpPr>
        <p:spPr>
          <a:xfrm>
            <a:off x="2355850" y="44628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りょうて</a:t>
            </a:r>
          </a:p>
        </p:txBody>
      </p:sp>
      <p:sp>
        <p:nvSpPr>
          <p:cNvPr id="334" name="に もつ"/>
          <p:cNvSpPr txBox="1"/>
          <p:nvPr/>
        </p:nvSpPr>
        <p:spPr>
          <a:xfrm>
            <a:off x="4483798" y="4462859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に もつ</a:t>
            </a:r>
          </a:p>
        </p:txBody>
      </p:sp>
      <p:sp>
        <p:nvSpPr>
          <p:cNvPr id="12" name="角丸四角形吹き出し 11">
            <a:extLst>
              <a:ext uri="{FF2B5EF4-FFF2-40B4-BE49-F238E27FC236}">
                <a16:creationId xmlns:a16="http://schemas.microsoft.com/office/drawing/2014/main" id="{625E843A-90E9-4D47-94FD-ED94AB555B9E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3"/>
              <a:gd name="adj2" fmla="val 78724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8C4D27C-2377-CC4C-9BCB-CE5ADDF6B8FF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10. a) 疑問を   く。"/>
          <p:cNvSpPr txBox="1"/>
          <p:nvPr/>
        </p:nvSpPr>
        <p:spPr>
          <a:xfrm>
            <a:off x="590549" y="2616200"/>
            <a:ext cx="631032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10. a) 疑問を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く</a:t>
            </a:r>
            <a:r>
              <a:t>。</a:t>
            </a:r>
          </a:p>
        </p:txBody>
      </p:sp>
      <p:sp>
        <p:nvSpPr>
          <p:cNvPr id="337" name="b) 両手に荷物を  える。"/>
          <p:cNvSpPr txBox="1"/>
          <p:nvPr/>
        </p:nvSpPr>
        <p:spPr>
          <a:xfrm>
            <a:off x="1728088" y="4810720"/>
            <a:ext cx="7615429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両手に荷物を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える</a:t>
            </a:r>
            <a:r>
              <a:t>。</a:t>
            </a:r>
          </a:p>
        </p:txBody>
      </p:sp>
      <p:sp>
        <p:nvSpPr>
          <p:cNvPr id="338" name="抱"/>
          <p:cNvSpPr txBox="1"/>
          <p:nvPr/>
        </p:nvSpPr>
        <p:spPr>
          <a:xfrm>
            <a:off x="456653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抱</a:t>
            </a:r>
          </a:p>
        </p:txBody>
      </p:sp>
      <p:sp>
        <p:nvSpPr>
          <p:cNvPr id="339" name="抱"/>
          <p:cNvSpPr txBox="1"/>
          <p:nvPr/>
        </p:nvSpPr>
        <p:spPr>
          <a:xfrm>
            <a:off x="642073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抱</a:t>
            </a:r>
          </a:p>
        </p:txBody>
      </p:sp>
      <p:sp>
        <p:nvSpPr>
          <p:cNvPr id="340" name="ぎ もん"/>
          <p:cNvSpPr txBox="1"/>
          <p:nvPr/>
        </p:nvSpPr>
        <p:spPr>
          <a:xfrm>
            <a:off x="2635300" y="2405459"/>
            <a:ext cx="113020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ぎ もん</a:t>
            </a:r>
          </a:p>
        </p:txBody>
      </p:sp>
      <p:sp>
        <p:nvSpPr>
          <p:cNvPr id="341" name="りょうて"/>
          <p:cNvSpPr txBox="1"/>
          <p:nvPr/>
        </p:nvSpPr>
        <p:spPr>
          <a:xfrm>
            <a:off x="2355850" y="44628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りょうて</a:t>
            </a:r>
          </a:p>
        </p:txBody>
      </p:sp>
      <p:sp>
        <p:nvSpPr>
          <p:cNvPr id="342" name="に もつ"/>
          <p:cNvSpPr txBox="1"/>
          <p:nvPr/>
        </p:nvSpPr>
        <p:spPr>
          <a:xfrm>
            <a:off x="4483798" y="4462859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に もつ</a:t>
            </a:r>
          </a:p>
        </p:txBody>
      </p:sp>
      <p:sp>
        <p:nvSpPr>
          <p:cNvPr id="343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44" name="あと10問"/>
          <p:cNvSpPr txBox="1"/>
          <p:nvPr/>
        </p:nvSpPr>
        <p:spPr>
          <a:xfrm>
            <a:off x="9866982" y="780360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あと10問</a:t>
            </a:r>
          </a:p>
        </p:txBody>
      </p:sp>
      <p:sp>
        <p:nvSpPr>
          <p:cNvPr id="345" name="いだ"/>
          <p:cNvSpPr txBox="1"/>
          <p:nvPr/>
        </p:nvSpPr>
        <p:spPr>
          <a:xfrm>
            <a:off x="4460240" y="20193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いだ</a:t>
            </a:r>
          </a:p>
        </p:txBody>
      </p:sp>
      <p:sp>
        <p:nvSpPr>
          <p:cNvPr id="346" name="かか"/>
          <p:cNvSpPr txBox="1"/>
          <p:nvPr/>
        </p:nvSpPr>
        <p:spPr>
          <a:xfrm>
            <a:off x="6314440" y="41402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かか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11. a) 春が   れる。"/>
          <p:cNvSpPr txBox="1"/>
          <p:nvPr/>
        </p:nvSpPr>
        <p:spPr>
          <a:xfrm>
            <a:off x="590549" y="2616200"/>
            <a:ext cx="631032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11. a) 春が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れる</a:t>
            </a:r>
            <a:r>
              <a:t>。</a:t>
            </a:r>
          </a:p>
        </p:txBody>
      </p:sp>
      <p:sp>
        <p:nvSpPr>
          <p:cNvPr id="34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50" name="b) 友人宅を  ねる。"/>
          <p:cNvSpPr txBox="1"/>
          <p:nvPr/>
        </p:nvSpPr>
        <p:spPr>
          <a:xfrm>
            <a:off x="1728088" y="4810720"/>
            <a:ext cx="641451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友人宅を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ねる</a:t>
            </a:r>
            <a:r>
              <a:t>。</a:t>
            </a:r>
          </a:p>
        </p:txBody>
      </p:sp>
      <p:sp>
        <p:nvSpPr>
          <p:cNvPr id="351" name="テキスト"/>
          <p:cNvSpPr txBox="1"/>
          <p:nvPr/>
        </p:nvSpPr>
        <p:spPr>
          <a:xfrm>
            <a:off x="3970045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52" name="テキスト"/>
          <p:cNvSpPr txBox="1"/>
          <p:nvPr/>
        </p:nvSpPr>
        <p:spPr>
          <a:xfrm>
            <a:off x="52019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55" name="たく"/>
          <p:cNvSpPr txBox="1"/>
          <p:nvPr/>
        </p:nvSpPr>
        <p:spPr>
          <a:xfrm>
            <a:off x="3772547" y="44628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たく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65874347-9E15-D847-84E2-88D9160F9720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7024"/>
              <a:gd name="adj2" fmla="val 77208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0D76685-A881-5644-A38E-53A319BA1B76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11. a) 春が   れる。"/>
          <p:cNvSpPr txBox="1"/>
          <p:nvPr/>
        </p:nvSpPr>
        <p:spPr>
          <a:xfrm>
            <a:off x="590549" y="2616200"/>
            <a:ext cx="6310327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11. a) 春が</a:t>
            </a:r>
            <a:r>
              <a:rPr sz="5800">
                <a:solidFill>
                  <a:srgbClr val="FF2600"/>
                </a:solidFill>
              </a:rPr>
              <a:t>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れる</a:t>
            </a:r>
            <a:r>
              <a:t>。</a:t>
            </a:r>
          </a:p>
        </p:txBody>
      </p:sp>
      <p:sp>
        <p:nvSpPr>
          <p:cNvPr id="358" name="b) 友人宅を  ねる。"/>
          <p:cNvSpPr txBox="1"/>
          <p:nvPr/>
        </p:nvSpPr>
        <p:spPr>
          <a:xfrm>
            <a:off x="1728088" y="4810720"/>
            <a:ext cx="641451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友人宅を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ねる</a:t>
            </a:r>
            <a:r>
              <a:t>。</a:t>
            </a:r>
          </a:p>
        </p:txBody>
      </p:sp>
      <p:sp>
        <p:nvSpPr>
          <p:cNvPr id="359" name="訪"/>
          <p:cNvSpPr txBox="1"/>
          <p:nvPr/>
        </p:nvSpPr>
        <p:spPr>
          <a:xfrm>
            <a:off x="396963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訪</a:t>
            </a:r>
          </a:p>
        </p:txBody>
      </p:sp>
      <p:sp>
        <p:nvSpPr>
          <p:cNvPr id="360" name="訪"/>
          <p:cNvSpPr txBox="1"/>
          <p:nvPr/>
        </p:nvSpPr>
        <p:spPr>
          <a:xfrm>
            <a:off x="520153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訪</a:t>
            </a:r>
          </a:p>
        </p:txBody>
      </p:sp>
      <p:sp>
        <p:nvSpPr>
          <p:cNvPr id="361" name="たく"/>
          <p:cNvSpPr txBox="1"/>
          <p:nvPr/>
        </p:nvSpPr>
        <p:spPr>
          <a:xfrm>
            <a:off x="3772547" y="44628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たく</a:t>
            </a:r>
          </a:p>
        </p:txBody>
      </p:sp>
      <p:sp>
        <p:nvSpPr>
          <p:cNvPr id="36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63" name="あと９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あと９問</a:t>
            </a:r>
          </a:p>
        </p:txBody>
      </p:sp>
      <p:sp>
        <p:nvSpPr>
          <p:cNvPr id="364" name="おとず"/>
          <p:cNvSpPr txBox="1"/>
          <p:nvPr/>
        </p:nvSpPr>
        <p:spPr>
          <a:xfrm>
            <a:off x="3863340" y="20066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おとず</a:t>
            </a:r>
          </a:p>
        </p:txBody>
      </p:sp>
      <p:sp>
        <p:nvSpPr>
          <p:cNvPr id="365" name="たず"/>
          <p:cNvSpPr txBox="1"/>
          <p:nvPr/>
        </p:nvSpPr>
        <p:spPr>
          <a:xfrm>
            <a:off x="5095240" y="41402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たず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12. a) みなさん、  ってください。"/>
          <p:cNvSpPr txBox="1"/>
          <p:nvPr/>
        </p:nvSpPr>
        <p:spPr>
          <a:xfrm>
            <a:off x="590549" y="2616200"/>
            <a:ext cx="10295663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12. a) みなさん、</a:t>
            </a:r>
            <a:r>
              <a:rPr sz="5800">
                <a:solidFill>
                  <a:srgbClr val="FF2600"/>
                </a:solidFill>
              </a:rPr>
              <a:t>　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って</a:t>
            </a:r>
            <a:r>
              <a:t>ください。</a:t>
            </a:r>
          </a:p>
        </p:txBody>
      </p:sp>
      <p:sp>
        <p:nvSpPr>
          <p:cNvPr id="36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69" name="b) 多くの人が  う。"/>
          <p:cNvSpPr txBox="1"/>
          <p:nvPr/>
        </p:nvSpPr>
        <p:spPr>
          <a:xfrm>
            <a:off x="1728088" y="4810720"/>
            <a:ext cx="6390133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多くの人が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う</a:t>
            </a:r>
            <a:r>
              <a:t>。</a:t>
            </a:r>
          </a:p>
        </p:txBody>
      </p:sp>
      <p:sp>
        <p:nvSpPr>
          <p:cNvPr id="370" name="テキスト"/>
          <p:cNvSpPr txBox="1"/>
          <p:nvPr/>
        </p:nvSpPr>
        <p:spPr>
          <a:xfrm>
            <a:off x="5621045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71" name="テキスト"/>
          <p:cNvSpPr txBox="1"/>
          <p:nvPr/>
        </p:nvSpPr>
        <p:spPr>
          <a:xfrm>
            <a:off x="57861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7976811F-6570-9747-808E-5F14EA070550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14579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614BA31-55C8-A844-8782-82633E00D158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12. a) みなさん、  ってください。"/>
          <p:cNvSpPr txBox="1"/>
          <p:nvPr/>
        </p:nvSpPr>
        <p:spPr>
          <a:xfrm>
            <a:off x="590549" y="2616200"/>
            <a:ext cx="10295663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12. a) みなさん、</a:t>
            </a:r>
            <a:r>
              <a:rPr sz="5800">
                <a:solidFill>
                  <a:srgbClr val="FF2600"/>
                </a:solidFill>
              </a:rPr>
              <a:t>　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って</a:t>
            </a:r>
            <a:r>
              <a:t>ください。</a:t>
            </a:r>
          </a:p>
        </p:txBody>
      </p:sp>
      <p:sp>
        <p:nvSpPr>
          <p:cNvPr id="376" name="b) 多くの人が  う。"/>
          <p:cNvSpPr txBox="1"/>
          <p:nvPr/>
        </p:nvSpPr>
        <p:spPr>
          <a:xfrm>
            <a:off x="1728088" y="4810720"/>
            <a:ext cx="6390133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多くの人が　　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う</a:t>
            </a:r>
            <a:r>
              <a:t>。</a:t>
            </a:r>
          </a:p>
        </p:txBody>
      </p:sp>
      <p:sp>
        <p:nvSpPr>
          <p:cNvPr id="377" name="集"/>
          <p:cNvSpPr txBox="1"/>
          <p:nvPr/>
        </p:nvSpPr>
        <p:spPr>
          <a:xfrm>
            <a:off x="5595239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集</a:t>
            </a:r>
          </a:p>
        </p:txBody>
      </p:sp>
      <p:sp>
        <p:nvSpPr>
          <p:cNvPr id="378" name="集"/>
          <p:cNvSpPr txBox="1"/>
          <p:nvPr/>
        </p:nvSpPr>
        <p:spPr>
          <a:xfrm>
            <a:off x="578573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集</a:t>
            </a:r>
          </a:p>
        </p:txBody>
      </p:sp>
      <p:sp>
        <p:nvSpPr>
          <p:cNvPr id="379" name="あつま"/>
          <p:cNvSpPr txBox="1"/>
          <p:nvPr/>
        </p:nvSpPr>
        <p:spPr>
          <a:xfrm>
            <a:off x="5488940" y="20320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あつま</a:t>
            </a:r>
          </a:p>
        </p:txBody>
      </p:sp>
      <p:sp>
        <p:nvSpPr>
          <p:cNvPr id="380" name="つど"/>
          <p:cNvSpPr txBox="1"/>
          <p:nvPr/>
        </p:nvSpPr>
        <p:spPr>
          <a:xfrm>
            <a:off x="5679440" y="41529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つど</a:t>
            </a:r>
          </a:p>
        </p:txBody>
      </p:sp>
      <p:sp>
        <p:nvSpPr>
          <p:cNvPr id="381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382" name="あと８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あと８問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13. a) 転勤を     る。"/>
          <p:cNvSpPr txBox="1"/>
          <p:nvPr/>
        </p:nvSpPr>
        <p:spPr>
          <a:xfrm>
            <a:off x="590549" y="2616200"/>
            <a:ext cx="6140426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13. a) 転勤を    </a:t>
            </a:r>
            <a:r>
              <a:rPr sz="5800">
                <a:solidFill>
                  <a:srgbClr val="FF2600"/>
                </a:solidFill>
              </a:rPr>
              <a:t>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る</a:t>
            </a:r>
            <a:r>
              <a:t>。</a:t>
            </a:r>
          </a:p>
        </p:txBody>
      </p:sp>
      <p:sp>
        <p:nvSpPr>
          <p:cNvPr id="38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86" name="b) 健康のため、酒を   つ。"/>
          <p:cNvSpPr txBox="1"/>
          <p:nvPr/>
        </p:nvSpPr>
        <p:spPr>
          <a:xfrm>
            <a:off x="1728088" y="4810720"/>
            <a:ext cx="80397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健康のため、酒を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つ</a:t>
            </a:r>
            <a:r>
              <a:t>。</a:t>
            </a:r>
          </a:p>
        </p:txBody>
      </p:sp>
      <p:sp>
        <p:nvSpPr>
          <p:cNvPr id="387" name="テキスト"/>
          <p:cNvSpPr txBox="1"/>
          <p:nvPr/>
        </p:nvSpPr>
        <p:spPr>
          <a:xfrm>
            <a:off x="4447311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88" name="テキスト"/>
          <p:cNvSpPr txBox="1"/>
          <p:nvPr/>
        </p:nvSpPr>
        <p:spPr>
          <a:xfrm>
            <a:off x="75133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391" name="てんきん"/>
          <p:cNvSpPr txBox="1"/>
          <p:nvPr/>
        </p:nvSpPr>
        <p:spPr>
          <a:xfrm>
            <a:off x="2527947" y="23419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てんきん</a:t>
            </a:r>
          </a:p>
        </p:txBody>
      </p:sp>
      <p:sp>
        <p:nvSpPr>
          <p:cNvPr id="392" name="けんこう"/>
          <p:cNvSpPr txBox="1"/>
          <p:nvPr/>
        </p:nvSpPr>
        <p:spPr>
          <a:xfrm>
            <a:off x="2540139" y="4412059"/>
            <a:ext cx="130911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けんこう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75C4EA43-B15B-644C-8E38-A9348E13DF43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478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41191B2-9A9E-D74C-8A2B-7ECD10EC9F69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13. a) 転勤を     る。"/>
          <p:cNvSpPr txBox="1"/>
          <p:nvPr/>
        </p:nvSpPr>
        <p:spPr>
          <a:xfrm>
            <a:off x="590549" y="2616200"/>
            <a:ext cx="6140426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13. a) 転勤を    </a:t>
            </a:r>
            <a:r>
              <a:rPr sz="5800">
                <a:solidFill>
                  <a:srgbClr val="FF2600"/>
                </a:solidFill>
              </a:rPr>
              <a:t>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る</a:t>
            </a:r>
            <a:r>
              <a:t>。</a:t>
            </a:r>
          </a:p>
        </p:txBody>
      </p:sp>
      <p:sp>
        <p:nvSpPr>
          <p:cNvPr id="395" name="b) 健康のため、酒を   つ。"/>
          <p:cNvSpPr txBox="1"/>
          <p:nvPr/>
        </p:nvSpPr>
        <p:spPr>
          <a:xfrm>
            <a:off x="1728088" y="4810720"/>
            <a:ext cx="80397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健康のため、酒を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つ</a:t>
            </a:r>
            <a:r>
              <a:t>。</a:t>
            </a:r>
          </a:p>
        </p:txBody>
      </p:sp>
      <p:sp>
        <p:nvSpPr>
          <p:cNvPr id="396" name="断"/>
          <p:cNvSpPr txBox="1"/>
          <p:nvPr/>
        </p:nvSpPr>
        <p:spPr>
          <a:xfrm>
            <a:off x="4446904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断</a:t>
            </a:r>
          </a:p>
        </p:txBody>
      </p:sp>
      <p:sp>
        <p:nvSpPr>
          <p:cNvPr id="397" name="断"/>
          <p:cNvSpPr txBox="1"/>
          <p:nvPr/>
        </p:nvSpPr>
        <p:spPr>
          <a:xfrm>
            <a:off x="751293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断</a:t>
            </a:r>
          </a:p>
        </p:txBody>
      </p:sp>
      <p:sp>
        <p:nvSpPr>
          <p:cNvPr id="398" name="てんきん"/>
          <p:cNvSpPr txBox="1"/>
          <p:nvPr/>
        </p:nvSpPr>
        <p:spPr>
          <a:xfrm>
            <a:off x="2527947" y="23419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てんきん</a:t>
            </a:r>
          </a:p>
        </p:txBody>
      </p:sp>
      <p:sp>
        <p:nvSpPr>
          <p:cNvPr id="399" name="けんこう"/>
          <p:cNvSpPr txBox="1"/>
          <p:nvPr/>
        </p:nvSpPr>
        <p:spPr>
          <a:xfrm>
            <a:off x="2540139" y="4412059"/>
            <a:ext cx="130911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けんこう</a:t>
            </a:r>
          </a:p>
        </p:txBody>
      </p:sp>
      <p:sp>
        <p:nvSpPr>
          <p:cNvPr id="400" name="ことわ"/>
          <p:cNvSpPr txBox="1"/>
          <p:nvPr/>
        </p:nvSpPr>
        <p:spPr>
          <a:xfrm>
            <a:off x="4340605" y="20066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ことわ</a:t>
            </a:r>
          </a:p>
        </p:txBody>
      </p:sp>
      <p:sp>
        <p:nvSpPr>
          <p:cNvPr id="401" name="た"/>
          <p:cNvSpPr txBox="1"/>
          <p:nvPr/>
        </p:nvSpPr>
        <p:spPr>
          <a:xfrm>
            <a:off x="7406640" y="41656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</a:t>
            </a:r>
          </a:p>
        </p:txBody>
      </p:sp>
      <p:sp>
        <p:nvSpPr>
          <p:cNvPr id="40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03" name="あと７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あと７問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14. a) 自らを     みる。"/>
          <p:cNvSpPr txBox="1"/>
          <p:nvPr/>
        </p:nvSpPr>
        <p:spPr>
          <a:xfrm>
            <a:off x="590549" y="2616200"/>
            <a:ext cx="6752464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14. a) 自らを    </a:t>
            </a:r>
            <a:r>
              <a:rPr sz="5800">
                <a:solidFill>
                  <a:srgbClr val="FF2600"/>
                </a:solidFill>
              </a:rPr>
              <a:t>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みる</a:t>
            </a:r>
            <a:r>
              <a:t>。</a:t>
            </a:r>
          </a:p>
        </p:txBody>
      </p:sp>
      <p:sp>
        <p:nvSpPr>
          <p:cNvPr id="40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07" name="b) 細かい説明を   く。"/>
          <p:cNvSpPr txBox="1"/>
          <p:nvPr/>
        </p:nvSpPr>
        <p:spPr>
          <a:xfrm>
            <a:off x="1728088" y="4810720"/>
            <a:ext cx="68205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細かい説明を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く</a:t>
            </a:r>
            <a:r>
              <a:t>。</a:t>
            </a:r>
          </a:p>
        </p:txBody>
      </p:sp>
      <p:sp>
        <p:nvSpPr>
          <p:cNvPr id="408" name="テキスト"/>
          <p:cNvSpPr txBox="1"/>
          <p:nvPr/>
        </p:nvSpPr>
        <p:spPr>
          <a:xfrm>
            <a:off x="4447311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09" name="テキスト"/>
          <p:cNvSpPr txBox="1"/>
          <p:nvPr/>
        </p:nvSpPr>
        <p:spPr>
          <a:xfrm>
            <a:off x="6332245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12" name="みずか"/>
          <p:cNvSpPr txBox="1"/>
          <p:nvPr/>
        </p:nvSpPr>
        <p:spPr>
          <a:xfrm>
            <a:off x="2362847" y="2341959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みずか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80FBA7B5-5EFE-CD47-90BF-C305529CD6CB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314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5661993-4DDF-2A4E-BAB0-9A4E51FA6C96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14. a) 自らを     みる。"/>
          <p:cNvSpPr txBox="1"/>
          <p:nvPr/>
        </p:nvSpPr>
        <p:spPr>
          <a:xfrm>
            <a:off x="590549" y="2616200"/>
            <a:ext cx="6752464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14. a) 自らを    </a:t>
            </a:r>
            <a:r>
              <a:rPr sz="5800">
                <a:solidFill>
                  <a:srgbClr val="FF2600"/>
                </a:solidFill>
              </a:rPr>
              <a:t>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みる</a:t>
            </a:r>
            <a:r>
              <a:t>。</a:t>
            </a:r>
          </a:p>
        </p:txBody>
      </p:sp>
      <p:sp>
        <p:nvSpPr>
          <p:cNvPr id="415" name="b) 細かい説明を   く。"/>
          <p:cNvSpPr txBox="1"/>
          <p:nvPr/>
        </p:nvSpPr>
        <p:spPr>
          <a:xfrm>
            <a:off x="1728088" y="4810720"/>
            <a:ext cx="68205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細かい説明を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く</a:t>
            </a:r>
            <a:r>
              <a:t>。</a:t>
            </a:r>
          </a:p>
        </p:txBody>
      </p:sp>
      <p:sp>
        <p:nvSpPr>
          <p:cNvPr id="416" name="省"/>
          <p:cNvSpPr txBox="1"/>
          <p:nvPr/>
        </p:nvSpPr>
        <p:spPr>
          <a:xfrm>
            <a:off x="4446904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省</a:t>
            </a:r>
          </a:p>
        </p:txBody>
      </p:sp>
      <p:sp>
        <p:nvSpPr>
          <p:cNvPr id="417" name="省"/>
          <p:cNvSpPr txBox="1"/>
          <p:nvPr/>
        </p:nvSpPr>
        <p:spPr>
          <a:xfrm>
            <a:off x="6331839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省</a:t>
            </a:r>
          </a:p>
        </p:txBody>
      </p:sp>
      <p:sp>
        <p:nvSpPr>
          <p:cNvPr id="418" name="みずか"/>
          <p:cNvSpPr txBox="1"/>
          <p:nvPr/>
        </p:nvSpPr>
        <p:spPr>
          <a:xfrm>
            <a:off x="2362847" y="2341959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みずか</a:t>
            </a:r>
          </a:p>
        </p:txBody>
      </p:sp>
      <p:sp>
        <p:nvSpPr>
          <p:cNvPr id="419" name="かえり"/>
          <p:cNvSpPr txBox="1"/>
          <p:nvPr/>
        </p:nvSpPr>
        <p:spPr>
          <a:xfrm>
            <a:off x="4340605" y="20066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かえり</a:t>
            </a:r>
          </a:p>
        </p:txBody>
      </p:sp>
      <p:sp>
        <p:nvSpPr>
          <p:cNvPr id="420" name="はぶ"/>
          <p:cNvSpPr txBox="1"/>
          <p:nvPr/>
        </p:nvSpPr>
        <p:spPr>
          <a:xfrm>
            <a:off x="6225540" y="41402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はぶ</a:t>
            </a:r>
          </a:p>
        </p:txBody>
      </p:sp>
      <p:sp>
        <p:nvSpPr>
          <p:cNvPr id="421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22" name="あと６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あと６問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15. a) 試合に     つ。"/>
          <p:cNvSpPr txBox="1"/>
          <p:nvPr/>
        </p:nvSpPr>
        <p:spPr>
          <a:xfrm>
            <a:off x="590549" y="2616200"/>
            <a:ext cx="6140426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15. a) </a:t>
            </a:r>
            <a:r>
              <a:rPr dirty="0" err="1"/>
              <a:t>試合に</a:t>
            </a:r>
            <a:r>
              <a:rPr dirty="0"/>
              <a:t>    </a:t>
            </a:r>
            <a:r>
              <a:rPr sz="5800" dirty="0">
                <a:solidFill>
                  <a:srgbClr val="FF2600"/>
                </a:solidFill>
              </a:rPr>
              <a:t> </a:t>
            </a:r>
            <a:r>
              <a:rPr dirty="0" err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つ</a:t>
            </a:r>
            <a:r>
              <a:rPr dirty="0"/>
              <a:t>。</a:t>
            </a:r>
          </a:p>
        </p:txBody>
      </p:sp>
      <p:sp>
        <p:nvSpPr>
          <p:cNvPr id="425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26" name="b) 努力に   るものはない。"/>
          <p:cNvSpPr txBox="1"/>
          <p:nvPr/>
        </p:nvSpPr>
        <p:spPr>
          <a:xfrm>
            <a:off x="1728088" y="4810720"/>
            <a:ext cx="80397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努力に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る</a:t>
            </a:r>
            <a:r>
              <a:t>ものはない。</a:t>
            </a:r>
          </a:p>
        </p:txBody>
      </p:sp>
      <p:sp>
        <p:nvSpPr>
          <p:cNvPr id="427" name="テキスト"/>
          <p:cNvSpPr txBox="1"/>
          <p:nvPr/>
        </p:nvSpPr>
        <p:spPr>
          <a:xfrm>
            <a:off x="4447311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28" name="テキスト"/>
          <p:cNvSpPr txBox="1"/>
          <p:nvPr/>
        </p:nvSpPr>
        <p:spPr>
          <a:xfrm>
            <a:off x="4464964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31" name="し あい"/>
          <p:cNvSpPr txBox="1"/>
          <p:nvPr/>
        </p:nvSpPr>
        <p:spPr>
          <a:xfrm>
            <a:off x="2693098" y="2341959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あい</a:t>
            </a:r>
          </a:p>
        </p:txBody>
      </p:sp>
      <p:sp>
        <p:nvSpPr>
          <p:cNvPr id="432" name="ど りょく"/>
          <p:cNvSpPr txBox="1"/>
          <p:nvPr/>
        </p:nvSpPr>
        <p:spPr>
          <a:xfrm>
            <a:off x="2654998" y="4437459"/>
            <a:ext cx="14349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ど りょく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E63F488C-CC59-1047-948B-2E2AFF57B81C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314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6D3456-F012-1B4A-A675-3CF1F39E9461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15. a) 試合に     つ。"/>
          <p:cNvSpPr txBox="1"/>
          <p:nvPr/>
        </p:nvSpPr>
        <p:spPr>
          <a:xfrm>
            <a:off x="590549" y="2616200"/>
            <a:ext cx="6140426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15. a) 試合に    </a:t>
            </a:r>
            <a:r>
              <a:rPr sz="5800">
                <a:solidFill>
                  <a:srgbClr val="FF2600"/>
                </a:solidFill>
              </a:rPr>
              <a:t>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つ</a:t>
            </a:r>
            <a:r>
              <a:t>。</a:t>
            </a:r>
          </a:p>
        </p:txBody>
      </p:sp>
      <p:sp>
        <p:nvSpPr>
          <p:cNvPr id="435" name="b) 努力に   るものはない。"/>
          <p:cNvSpPr txBox="1"/>
          <p:nvPr/>
        </p:nvSpPr>
        <p:spPr>
          <a:xfrm>
            <a:off x="1728088" y="4810720"/>
            <a:ext cx="80397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努力に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る</a:t>
            </a:r>
            <a:r>
              <a:t>ものはない。</a:t>
            </a:r>
          </a:p>
        </p:txBody>
      </p:sp>
      <p:sp>
        <p:nvSpPr>
          <p:cNvPr id="436" name="勝"/>
          <p:cNvSpPr txBox="1"/>
          <p:nvPr/>
        </p:nvSpPr>
        <p:spPr>
          <a:xfrm>
            <a:off x="4446904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勝</a:t>
            </a:r>
          </a:p>
        </p:txBody>
      </p:sp>
      <p:sp>
        <p:nvSpPr>
          <p:cNvPr id="437" name="勝"/>
          <p:cNvSpPr txBox="1"/>
          <p:nvPr/>
        </p:nvSpPr>
        <p:spPr>
          <a:xfrm>
            <a:off x="4464558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勝</a:t>
            </a:r>
          </a:p>
        </p:txBody>
      </p:sp>
      <p:sp>
        <p:nvSpPr>
          <p:cNvPr id="438" name="し あい"/>
          <p:cNvSpPr txBox="1"/>
          <p:nvPr/>
        </p:nvSpPr>
        <p:spPr>
          <a:xfrm>
            <a:off x="2693098" y="2341959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あい</a:t>
            </a:r>
          </a:p>
        </p:txBody>
      </p:sp>
      <p:sp>
        <p:nvSpPr>
          <p:cNvPr id="439" name="ど りょく"/>
          <p:cNvSpPr txBox="1"/>
          <p:nvPr/>
        </p:nvSpPr>
        <p:spPr>
          <a:xfrm>
            <a:off x="2654998" y="4437459"/>
            <a:ext cx="14349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ど りょく</a:t>
            </a:r>
          </a:p>
        </p:txBody>
      </p:sp>
      <p:sp>
        <p:nvSpPr>
          <p:cNvPr id="440" name="か"/>
          <p:cNvSpPr txBox="1"/>
          <p:nvPr/>
        </p:nvSpPr>
        <p:spPr>
          <a:xfrm>
            <a:off x="4340605" y="20066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441" name="まさ"/>
          <p:cNvSpPr txBox="1"/>
          <p:nvPr/>
        </p:nvSpPr>
        <p:spPr>
          <a:xfrm>
            <a:off x="4340605" y="41529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まさ</a:t>
            </a:r>
          </a:p>
        </p:txBody>
      </p:sp>
      <p:sp>
        <p:nvSpPr>
          <p:cNvPr id="442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43" name="あと５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あと５問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16. a) 妹に買い物を     んだ。"/>
          <p:cNvSpPr txBox="1"/>
          <p:nvPr/>
        </p:nvSpPr>
        <p:spPr>
          <a:xfrm>
            <a:off x="590549" y="2616200"/>
            <a:ext cx="8578826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16. a) 妹に買い物を    </a:t>
            </a:r>
            <a:r>
              <a:rPr sz="5800">
                <a:solidFill>
                  <a:srgbClr val="FF2600"/>
                </a:solidFill>
              </a:rPr>
              <a:t>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んだ</a:t>
            </a:r>
            <a:r>
              <a:t>。</a:t>
            </a:r>
          </a:p>
        </p:txBody>
      </p:sp>
      <p:sp>
        <p:nvSpPr>
          <p:cNvPr id="44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47" name="b) 兄を   って日本に来た。"/>
          <p:cNvSpPr txBox="1"/>
          <p:nvPr/>
        </p:nvSpPr>
        <p:spPr>
          <a:xfrm>
            <a:off x="1728088" y="4810720"/>
            <a:ext cx="8021423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兄を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って</a:t>
            </a:r>
            <a:r>
              <a:t>日本に来た。</a:t>
            </a:r>
          </a:p>
        </p:txBody>
      </p:sp>
      <p:sp>
        <p:nvSpPr>
          <p:cNvPr id="448" name="テキスト"/>
          <p:cNvSpPr txBox="1"/>
          <p:nvPr/>
        </p:nvSpPr>
        <p:spPr>
          <a:xfrm>
            <a:off x="6263411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49" name="テキスト"/>
          <p:cNvSpPr txBox="1"/>
          <p:nvPr/>
        </p:nvSpPr>
        <p:spPr>
          <a:xfrm>
            <a:off x="38718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AE57B523-A2BF-2042-A4D0-B95C4799D287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20471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16F93D9-A5C3-174D-9451-1A7D11505B76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16. a) 妹に買い物を     んだ。"/>
          <p:cNvSpPr txBox="1"/>
          <p:nvPr/>
        </p:nvSpPr>
        <p:spPr>
          <a:xfrm>
            <a:off x="590549" y="2616200"/>
            <a:ext cx="8578826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16. a) 妹に買い物を    </a:t>
            </a:r>
            <a:r>
              <a:rPr sz="5800">
                <a:solidFill>
                  <a:srgbClr val="FF2600"/>
                </a:solidFill>
              </a:rPr>
              <a:t>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んだ</a:t>
            </a:r>
            <a:r>
              <a:t>。</a:t>
            </a:r>
          </a:p>
        </p:txBody>
      </p:sp>
      <p:sp>
        <p:nvSpPr>
          <p:cNvPr id="454" name="b) 兄を   って日本に来た。"/>
          <p:cNvSpPr txBox="1"/>
          <p:nvPr/>
        </p:nvSpPr>
        <p:spPr>
          <a:xfrm>
            <a:off x="1728088" y="4810720"/>
            <a:ext cx="8021423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兄を　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って</a:t>
            </a:r>
            <a:r>
              <a:t>日本に来た。</a:t>
            </a:r>
          </a:p>
        </p:txBody>
      </p:sp>
      <p:sp>
        <p:nvSpPr>
          <p:cNvPr id="455" name="頼"/>
          <p:cNvSpPr txBox="1"/>
          <p:nvPr/>
        </p:nvSpPr>
        <p:spPr>
          <a:xfrm>
            <a:off x="6263005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頼</a:t>
            </a:r>
          </a:p>
        </p:txBody>
      </p:sp>
      <p:sp>
        <p:nvSpPr>
          <p:cNvPr id="456" name="頼"/>
          <p:cNvSpPr txBox="1"/>
          <p:nvPr/>
        </p:nvSpPr>
        <p:spPr>
          <a:xfrm>
            <a:off x="38714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頼</a:t>
            </a:r>
          </a:p>
        </p:txBody>
      </p:sp>
      <p:sp>
        <p:nvSpPr>
          <p:cNvPr id="457" name="たの"/>
          <p:cNvSpPr txBox="1"/>
          <p:nvPr/>
        </p:nvSpPr>
        <p:spPr>
          <a:xfrm>
            <a:off x="6156706" y="20066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たの</a:t>
            </a:r>
          </a:p>
        </p:txBody>
      </p:sp>
      <p:sp>
        <p:nvSpPr>
          <p:cNvPr id="458" name="たよ"/>
          <p:cNvSpPr txBox="1"/>
          <p:nvPr/>
        </p:nvSpPr>
        <p:spPr>
          <a:xfrm>
            <a:off x="3765132" y="41402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たよ</a:t>
            </a:r>
          </a:p>
        </p:txBody>
      </p:sp>
      <p:sp>
        <p:nvSpPr>
          <p:cNvPr id="459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60" name="あと４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あと４問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17. a) 遅刻して、先生に     られた。"/>
          <p:cNvSpPr txBox="1"/>
          <p:nvPr/>
        </p:nvSpPr>
        <p:spPr>
          <a:xfrm>
            <a:off x="590549" y="2616200"/>
            <a:ext cx="10346666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17. a) 遅刻して、先生に    </a:t>
            </a:r>
            <a:r>
              <a:rPr sz="5800">
                <a:solidFill>
                  <a:srgbClr val="FF2600"/>
                </a:solidFill>
              </a:rPr>
              <a:t>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られた</a:t>
            </a:r>
            <a:r>
              <a:t>。</a:t>
            </a:r>
          </a:p>
        </p:txBody>
      </p:sp>
      <p:sp>
        <p:nvSpPr>
          <p:cNvPr id="46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64" name="b)    りを抑えられない。"/>
          <p:cNvSpPr txBox="1"/>
          <p:nvPr/>
        </p:nvSpPr>
        <p:spPr>
          <a:xfrm>
            <a:off x="1753171" y="4810720"/>
            <a:ext cx="74301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り</a:t>
            </a:r>
            <a:r>
              <a:t>を抑えられない。</a:t>
            </a:r>
          </a:p>
        </p:txBody>
      </p:sp>
      <p:sp>
        <p:nvSpPr>
          <p:cNvPr id="465" name="テキスト"/>
          <p:cNvSpPr txBox="1"/>
          <p:nvPr/>
        </p:nvSpPr>
        <p:spPr>
          <a:xfrm>
            <a:off x="7427838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66" name="テキスト"/>
          <p:cNvSpPr txBox="1"/>
          <p:nvPr/>
        </p:nvSpPr>
        <p:spPr>
          <a:xfrm>
            <a:off x="26018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69" name="ち こく"/>
          <p:cNvSpPr txBox="1"/>
          <p:nvPr/>
        </p:nvSpPr>
        <p:spPr>
          <a:xfrm>
            <a:off x="2700718" y="2341959"/>
            <a:ext cx="111495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 こく</a:t>
            </a:r>
          </a:p>
        </p:txBody>
      </p:sp>
      <p:sp>
        <p:nvSpPr>
          <p:cNvPr id="470" name="おさ"/>
          <p:cNvSpPr txBox="1"/>
          <p:nvPr/>
        </p:nvSpPr>
        <p:spPr>
          <a:xfrm>
            <a:off x="4775847" y="44374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おさ</a:t>
            </a:r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763B62FD-2AFF-AB48-8D54-BA6E93048487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35364"/>
              <a:gd name="adj2" fmla="val 77966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BF935DD-D029-8742-ABFE-A8F5AA692D7E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17. a) 遅刻して、先生に     られた。"/>
          <p:cNvSpPr txBox="1"/>
          <p:nvPr/>
        </p:nvSpPr>
        <p:spPr>
          <a:xfrm>
            <a:off x="590549" y="2616200"/>
            <a:ext cx="10346666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17. a) 遅刻して、先生に    </a:t>
            </a:r>
            <a:r>
              <a:rPr sz="5800">
                <a:solidFill>
                  <a:srgbClr val="FF2600"/>
                </a:solidFill>
              </a:rPr>
              <a:t>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られた</a:t>
            </a:r>
            <a:r>
              <a:t>。</a:t>
            </a:r>
          </a:p>
        </p:txBody>
      </p:sp>
      <p:sp>
        <p:nvSpPr>
          <p:cNvPr id="473" name="b)    りを抑えられない。"/>
          <p:cNvSpPr txBox="1"/>
          <p:nvPr/>
        </p:nvSpPr>
        <p:spPr>
          <a:xfrm>
            <a:off x="1753171" y="4810720"/>
            <a:ext cx="74301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り</a:t>
            </a:r>
            <a:r>
              <a:t>を抑えられない。</a:t>
            </a:r>
          </a:p>
        </p:txBody>
      </p:sp>
      <p:sp>
        <p:nvSpPr>
          <p:cNvPr id="474" name="怒"/>
          <p:cNvSpPr txBox="1"/>
          <p:nvPr/>
        </p:nvSpPr>
        <p:spPr>
          <a:xfrm>
            <a:off x="7427431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怒</a:t>
            </a:r>
          </a:p>
        </p:txBody>
      </p:sp>
      <p:sp>
        <p:nvSpPr>
          <p:cNvPr id="475" name="怒"/>
          <p:cNvSpPr txBox="1"/>
          <p:nvPr/>
        </p:nvSpPr>
        <p:spPr>
          <a:xfrm>
            <a:off x="26014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怒</a:t>
            </a:r>
          </a:p>
        </p:txBody>
      </p:sp>
      <p:sp>
        <p:nvSpPr>
          <p:cNvPr id="476" name="ち こく"/>
          <p:cNvSpPr txBox="1"/>
          <p:nvPr/>
        </p:nvSpPr>
        <p:spPr>
          <a:xfrm>
            <a:off x="2700718" y="2341959"/>
            <a:ext cx="111495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 こく</a:t>
            </a:r>
          </a:p>
        </p:txBody>
      </p:sp>
      <p:sp>
        <p:nvSpPr>
          <p:cNvPr id="477" name="おさ"/>
          <p:cNvSpPr txBox="1"/>
          <p:nvPr/>
        </p:nvSpPr>
        <p:spPr>
          <a:xfrm>
            <a:off x="4775847" y="44374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おさ</a:t>
            </a:r>
          </a:p>
        </p:txBody>
      </p:sp>
      <p:sp>
        <p:nvSpPr>
          <p:cNvPr id="478" name="おこ"/>
          <p:cNvSpPr txBox="1"/>
          <p:nvPr/>
        </p:nvSpPr>
        <p:spPr>
          <a:xfrm>
            <a:off x="7321132" y="20320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おこ</a:t>
            </a:r>
          </a:p>
        </p:txBody>
      </p:sp>
      <p:sp>
        <p:nvSpPr>
          <p:cNvPr id="479" name="いか"/>
          <p:cNvSpPr txBox="1"/>
          <p:nvPr/>
        </p:nvSpPr>
        <p:spPr>
          <a:xfrm>
            <a:off x="2495132" y="41529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いか</a:t>
            </a:r>
          </a:p>
        </p:txBody>
      </p:sp>
      <p:sp>
        <p:nvSpPr>
          <p:cNvPr id="480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481" name="あと３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あと３問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18. a) 車に     をつけられて、悲しい。"/>
          <p:cNvSpPr txBox="1"/>
          <p:nvPr/>
        </p:nvSpPr>
        <p:spPr>
          <a:xfrm>
            <a:off x="590549" y="2616200"/>
            <a:ext cx="1096236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18. a) </a:t>
            </a:r>
            <a:r>
              <a:rPr dirty="0" err="1"/>
              <a:t>車に</a:t>
            </a:r>
            <a:r>
              <a:rPr dirty="0"/>
              <a:t>    </a:t>
            </a:r>
            <a:r>
              <a:rPr sz="5800" dirty="0">
                <a:solidFill>
                  <a:srgbClr val="FF2600"/>
                </a:solidFill>
              </a:rPr>
              <a:t> </a:t>
            </a:r>
            <a:r>
              <a:rPr dirty="0" err="1"/>
              <a:t>をつけられて、悲しい</a:t>
            </a:r>
            <a:r>
              <a:rPr dirty="0"/>
              <a:t>。</a:t>
            </a:r>
          </a:p>
        </p:txBody>
      </p:sp>
      <p:sp>
        <p:nvSpPr>
          <p:cNvPr id="48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85" name="b)    んだ野菜を捨てる。"/>
          <p:cNvSpPr txBox="1"/>
          <p:nvPr/>
        </p:nvSpPr>
        <p:spPr>
          <a:xfrm>
            <a:off x="1753171" y="4810720"/>
            <a:ext cx="74301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んだ</a:t>
            </a:r>
            <a:r>
              <a:t>野菜を捨てる。</a:t>
            </a:r>
          </a:p>
        </p:txBody>
      </p:sp>
      <p:sp>
        <p:nvSpPr>
          <p:cNvPr id="486" name="テキスト"/>
          <p:cNvSpPr txBox="1"/>
          <p:nvPr/>
        </p:nvSpPr>
        <p:spPr>
          <a:xfrm>
            <a:off x="3870718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87" name="テキスト"/>
          <p:cNvSpPr txBox="1"/>
          <p:nvPr/>
        </p:nvSpPr>
        <p:spPr>
          <a:xfrm>
            <a:off x="2601838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490" name="や さい"/>
          <p:cNvSpPr txBox="1"/>
          <p:nvPr/>
        </p:nvSpPr>
        <p:spPr>
          <a:xfrm>
            <a:off x="5004727" y="4412059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や さい</a:t>
            </a:r>
          </a:p>
        </p:txBody>
      </p:sp>
      <p:sp>
        <p:nvSpPr>
          <p:cNvPr id="491" name="す"/>
          <p:cNvSpPr txBox="1"/>
          <p:nvPr/>
        </p:nvSpPr>
        <p:spPr>
          <a:xfrm>
            <a:off x="6820548" y="44120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す</a:t>
            </a:r>
          </a:p>
        </p:txBody>
      </p:sp>
      <p:sp>
        <p:nvSpPr>
          <p:cNvPr id="492" name="かな"/>
          <p:cNvSpPr txBox="1"/>
          <p:nvPr/>
        </p:nvSpPr>
        <p:spPr>
          <a:xfrm>
            <a:off x="8966848" y="23927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かな</a:t>
            </a:r>
          </a:p>
        </p:txBody>
      </p:sp>
      <p:sp>
        <p:nvSpPr>
          <p:cNvPr id="12" name="角丸四角形吹き出し 11">
            <a:extLst>
              <a:ext uri="{FF2B5EF4-FFF2-40B4-BE49-F238E27FC236}">
                <a16:creationId xmlns:a16="http://schemas.microsoft.com/office/drawing/2014/main" id="{6D0C02F5-57D5-934D-843B-4BD45C4456C3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-7024"/>
              <a:gd name="adj2" fmla="val 78724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7CEABEF-7D3C-F749-88E5-4A92B0A2FA56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18. a) 車に     をつけられて、悲しい。"/>
          <p:cNvSpPr txBox="1"/>
          <p:nvPr/>
        </p:nvSpPr>
        <p:spPr>
          <a:xfrm>
            <a:off x="590549" y="2616200"/>
            <a:ext cx="10962362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18. a) 車に    </a:t>
            </a:r>
            <a:r>
              <a:rPr sz="5800">
                <a:solidFill>
                  <a:srgbClr val="FF2600"/>
                </a:solidFill>
              </a:rPr>
              <a:t> </a:t>
            </a:r>
            <a:r>
              <a:t>をつけられて、悲しい。</a:t>
            </a:r>
          </a:p>
        </p:txBody>
      </p:sp>
      <p:sp>
        <p:nvSpPr>
          <p:cNvPr id="495" name="b)    んだ野菜を捨てる。"/>
          <p:cNvSpPr txBox="1"/>
          <p:nvPr/>
        </p:nvSpPr>
        <p:spPr>
          <a:xfrm>
            <a:off x="1753171" y="4810720"/>
            <a:ext cx="743011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んだ</a:t>
            </a:r>
            <a:r>
              <a:t>野菜を捨てる。</a:t>
            </a:r>
          </a:p>
        </p:txBody>
      </p:sp>
      <p:sp>
        <p:nvSpPr>
          <p:cNvPr id="496" name="傷"/>
          <p:cNvSpPr txBox="1"/>
          <p:nvPr/>
        </p:nvSpPr>
        <p:spPr>
          <a:xfrm>
            <a:off x="3870312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傷</a:t>
            </a:r>
          </a:p>
        </p:txBody>
      </p:sp>
      <p:sp>
        <p:nvSpPr>
          <p:cNvPr id="497" name="傷"/>
          <p:cNvSpPr txBox="1"/>
          <p:nvPr/>
        </p:nvSpPr>
        <p:spPr>
          <a:xfrm>
            <a:off x="260143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傷</a:t>
            </a:r>
          </a:p>
        </p:txBody>
      </p:sp>
      <p:sp>
        <p:nvSpPr>
          <p:cNvPr id="498" name="や さい"/>
          <p:cNvSpPr txBox="1"/>
          <p:nvPr/>
        </p:nvSpPr>
        <p:spPr>
          <a:xfrm>
            <a:off x="5004727" y="4412059"/>
            <a:ext cx="1130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や さい</a:t>
            </a:r>
          </a:p>
        </p:txBody>
      </p:sp>
      <p:sp>
        <p:nvSpPr>
          <p:cNvPr id="499" name="す"/>
          <p:cNvSpPr txBox="1"/>
          <p:nvPr/>
        </p:nvSpPr>
        <p:spPr>
          <a:xfrm>
            <a:off x="6820548" y="4412059"/>
            <a:ext cx="4191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す</a:t>
            </a:r>
          </a:p>
        </p:txBody>
      </p:sp>
      <p:sp>
        <p:nvSpPr>
          <p:cNvPr id="500" name="かな"/>
          <p:cNvSpPr txBox="1"/>
          <p:nvPr/>
        </p:nvSpPr>
        <p:spPr>
          <a:xfrm>
            <a:off x="8966848" y="23927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かな</a:t>
            </a:r>
          </a:p>
        </p:txBody>
      </p:sp>
      <p:sp>
        <p:nvSpPr>
          <p:cNvPr id="501" name="きず"/>
          <p:cNvSpPr txBox="1"/>
          <p:nvPr/>
        </p:nvSpPr>
        <p:spPr>
          <a:xfrm>
            <a:off x="3764013" y="20193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きず</a:t>
            </a:r>
          </a:p>
        </p:txBody>
      </p:sp>
      <p:sp>
        <p:nvSpPr>
          <p:cNvPr id="502" name="いた"/>
          <p:cNvSpPr txBox="1"/>
          <p:nvPr/>
        </p:nvSpPr>
        <p:spPr>
          <a:xfrm>
            <a:off x="2495132" y="41529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いた</a:t>
            </a:r>
          </a:p>
        </p:txBody>
      </p:sp>
      <p:sp>
        <p:nvSpPr>
          <p:cNvPr id="503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04" name="あと２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あと２問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19. a) 賛成が７割を    める。"/>
          <p:cNvSpPr txBox="1"/>
          <p:nvPr/>
        </p:nvSpPr>
        <p:spPr>
          <a:xfrm>
            <a:off x="590549" y="2679700"/>
            <a:ext cx="874014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19. a) 賛成が７割を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める</a:t>
            </a:r>
            <a:r>
              <a:t>。</a:t>
            </a:r>
          </a:p>
        </p:txBody>
      </p:sp>
      <p:sp>
        <p:nvSpPr>
          <p:cNvPr id="50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08" name="b) 星    いで２人の相性を調べる。"/>
          <p:cNvSpPr txBox="1"/>
          <p:nvPr/>
        </p:nvSpPr>
        <p:spPr>
          <a:xfrm>
            <a:off x="1753171" y="4810720"/>
            <a:ext cx="10047123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星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い</a:t>
            </a:r>
            <a:r>
              <a:t>で２人の相性を調べる。</a:t>
            </a:r>
          </a:p>
        </p:txBody>
      </p:sp>
      <p:sp>
        <p:nvSpPr>
          <p:cNvPr id="509" name="テキスト"/>
          <p:cNvSpPr txBox="1"/>
          <p:nvPr/>
        </p:nvSpPr>
        <p:spPr>
          <a:xfrm>
            <a:off x="6423419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10" name="テキスト"/>
          <p:cNvSpPr txBox="1"/>
          <p:nvPr/>
        </p:nvSpPr>
        <p:spPr>
          <a:xfrm>
            <a:off x="3392817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13" name="ほし"/>
          <p:cNvSpPr txBox="1"/>
          <p:nvPr/>
        </p:nvSpPr>
        <p:spPr>
          <a:xfrm>
            <a:off x="2566048" y="44628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ほし</a:t>
            </a:r>
          </a:p>
        </p:txBody>
      </p:sp>
      <p:sp>
        <p:nvSpPr>
          <p:cNvPr id="514" name="さんせい"/>
          <p:cNvSpPr txBox="1"/>
          <p:nvPr/>
        </p:nvSpPr>
        <p:spPr>
          <a:xfrm>
            <a:off x="2507120" y="2341959"/>
            <a:ext cx="13243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さんせい</a:t>
            </a:r>
          </a:p>
        </p:txBody>
      </p:sp>
      <p:sp>
        <p:nvSpPr>
          <p:cNvPr id="515" name="ななわり"/>
          <p:cNvSpPr txBox="1"/>
          <p:nvPr/>
        </p:nvSpPr>
        <p:spPr>
          <a:xfrm>
            <a:off x="4454347" y="23419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ななわり</a:t>
            </a:r>
          </a:p>
        </p:txBody>
      </p:sp>
      <p:sp>
        <p:nvSpPr>
          <p:cNvPr id="516" name="あいしょう"/>
          <p:cNvSpPr txBox="1"/>
          <p:nvPr/>
        </p:nvSpPr>
        <p:spPr>
          <a:xfrm>
            <a:off x="7315848" y="4462859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あいしょう</a:t>
            </a:r>
          </a:p>
        </p:txBody>
      </p:sp>
      <p:sp>
        <p:nvSpPr>
          <p:cNvPr id="13" name="角丸四角形吹き出し 12">
            <a:extLst>
              <a:ext uri="{FF2B5EF4-FFF2-40B4-BE49-F238E27FC236}">
                <a16:creationId xmlns:a16="http://schemas.microsoft.com/office/drawing/2014/main" id="{6B39E0CC-BA40-9B41-B051-CBFFFD69722A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23580"/>
              <a:gd name="adj2" fmla="val 79482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67A4C33-021F-DA45-B233-3DD17B08B3C1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19. a) 賛成が７割を    める。"/>
          <p:cNvSpPr txBox="1"/>
          <p:nvPr/>
        </p:nvSpPr>
        <p:spPr>
          <a:xfrm>
            <a:off x="590549" y="2679700"/>
            <a:ext cx="874014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19. a) 賛成が７割を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める</a:t>
            </a:r>
            <a:r>
              <a:t>。</a:t>
            </a:r>
          </a:p>
        </p:txBody>
      </p:sp>
      <p:sp>
        <p:nvSpPr>
          <p:cNvPr id="519" name="b) 星    いで２人の相性を調べる。"/>
          <p:cNvSpPr txBox="1"/>
          <p:nvPr/>
        </p:nvSpPr>
        <p:spPr>
          <a:xfrm>
            <a:off x="1753171" y="4810720"/>
            <a:ext cx="10047123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星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い</a:t>
            </a:r>
            <a:r>
              <a:t>で２人の相性を調べる。</a:t>
            </a:r>
          </a:p>
        </p:txBody>
      </p:sp>
      <p:sp>
        <p:nvSpPr>
          <p:cNvPr id="520" name="占"/>
          <p:cNvSpPr txBox="1"/>
          <p:nvPr/>
        </p:nvSpPr>
        <p:spPr>
          <a:xfrm>
            <a:off x="6423012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占</a:t>
            </a:r>
          </a:p>
        </p:txBody>
      </p:sp>
      <p:sp>
        <p:nvSpPr>
          <p:cNvPr id="521" name="占"/>
          <p:cNvSpPr txBox="1"/>
          <p:nvPr/>
        </p:nvSpPr>
        <p:spPr>
          <a:xfrm>
            <a:off x="3392411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占</a:t>
            </a:r>
          </a:p>
        </p:txBody>
      </p:sp>
      <p:sp>
        <p:nvSpPr>
          <p:cNvPr id="522" name="ほし"/>
          <p:cNvSpPr txBox="1"/>
          <p:nvPr/>
        </p:nvSpPr>
        <p:spPr>
          <a:xfrm>
            <a:off x="2566048" y="44628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ほし</a:t>
            </a:r>
          </a:p>
        </p:txBody>
      </p:sp>
      <p:sp>
        <p:nvSpPr>
          <p:cNvPr id="523" name="さんせい"/>
          <p:cNvSpPr txBox="1"/>
          <p:nvPr/>
        </p:nvSpPr>
        <p:spPr>
          <a:xfrm>
            <a:off x="2507120" y="2341959"/>
            <a:ext cx="132435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さんせい</a:t>
            </a:r>
          </a:p>
        </p:txBody>
      </p:sp>
      <p:sp>
        <p:nvSpPr>
          <p:cNvPr id="524" name="ななわり"/>
          <p:cNvSpPr txBox="1"/>
          <p:nvPr/>
        </p:nvSpPr>
        <p:spPr>
          <a:xfrm>
            <a:off x="4454347" y="2341959"/>
            <a:ext cx="13335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ななわり</a:t>
            </a:r>
          </a:p>
        </p:txBody>
      </p:sp>
      <p:sp>
        <p:nvSpPr>
          <p:cNvPr id="525" name="あいしょう"/>
          <p:cNvSpPr txBox="1"/>
          <p:nvPr/>
        </p:nvSpPr>
        <p:spPr>
          <a:xfrm>
            <a:off x="7315848" y="4462859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あいしょう</a:t>
            </a:r>
          </a:p>
        </p:txBody>
      </p:sp>
      <p:sp>
        <p:nvSpPr>
          <p:cNvPr id="526" name="し"/>
          <p:cNvSpPr txBox="1"/>
          <p:nvPr/>
        </p:nvSpPr>
        <p:spPr>
          <a:xfrm>
            <a:off x="6316713" y="19812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</a:t>
            </a:r>
          </a:p>
        </p:txBody>
      </p:sp>
      <p:sp>
        <p:nvSpPr>
          <p:cNvPr id="527" name="うらな"/>
          <p:cNvSpPr txBox="1"/>
          <p:nvPr/>
        </p:nvSpPr>
        <p:spPr>
          <a:xfrm>
            <a:off x="3286112" y="41529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うらな</a:t>
            </a:r>
          </a:p>
        </p:txBody>
      </p:sp>
      <p:sp>
        <p:nvSpPr>
          <p:cNvPr id="528" name="次の問題へ"/>
          <p:cNvSpPr/>
          <p:nvPr/>
        </p:nvSpPr>
        <p:spPr>
          <a:xfrm>
            <a:off x="9522916" y="82169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次の問題へ</a:t>
            </a:r>
          </a:p>
        </p:txBody>
      </p:sp>
      <p:sp>
        <p:nvSpPr>
          <p:cNvPr id="529" name="あと１問"/>
          <p:cNvSpPr txBox="1"/>
          <p:nvPr/>
        </p:nvSpPr>
        <p:spPr>
          <a:xfrm>
            <a:off x="9886949" y="782319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>
                    <a:lumOff val="-135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あと１問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20. a) 桜は今が    りだ。"/>
          <p:cNvSpPr txBox="1"/>
          <p:nvPr/>
        </p:nvSpPr>
        <p:spPr>
          <a:xfrm>
            <a:off x="590549" y="2679700"/>
            <a:ext cx="752094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20. a) 桜は今が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り</a:t>
            </a:r>
            <a:r>
              <a:t>だ。</a:t>
            </a:r>
          </a:p>
        </p:txBody>
      </p:sp>
      <p:sp>
        <p:nvSpPr>
          <p:cNvPr id="53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533" name="b) 大    りを注文する。"/>
          <p:cNvSpPr txBox="1"/>
          <p:nvPr/>
        </p:nvSpPr>
        <p:spPr>
          <a:xfrm>
            <a:off x="1753171" y="4810720"/>
            <a:ext cx="702350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大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り</a:t>
            </a:r>
            <a:r>
              <a:t>を注文する。</a:t>
            </a:r>
          </a:p>
        </p:txBody>
      </p:sp>
      <p:sp>
        <p:nvSpPr>
          <p:cNvPr id="534" name="テキスト"/>
          <p:cNvSpPr txBox="1"/>
          <p:nvPr/>
        </p:nvSpPr>
        <p:spPr>
          <a:xfrm>
            <a:off x="5204219" y="2565400"/>
            <a:ext cx="951688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35" name="テキスト"/>
          <p:cNvSpPr txBox="1"/>
          <p:nvPr/>
        </p:nvSpPr>
        <p:spPr>
          <a:xfrm>
            <a:off x="3417989" y="4696420"/>
            <a:ext cx="951688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   </a:t>
            </a:r>
          </a:p>
        </p:txBody>
      </p:sp>
      <p:sp>
        <p:nvSpPr>
          <p:cNvPr id="538" name="おお"/>
          <p:cNvSpPr txBox="1"/>
          <p:nvPr/>
        </p:nvSpPr>
        <p:spPr>
          <a:xfrm>
            <a:off x="2566048" y="44628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おお</a:t>
            </a:r>
          </a:p>
        </p:txBody>
      </p:sp>
      <p:sp>
        <p:nvSpPr>
          <p:cNvPr id="539" name="さくら"/>
          <p:cNvSpPr txBox="1"/>
          <p:nvPr/>
        </p:nvSpPr>
        <p:spPr>
          <a:xfrm>
            <a:off x="2324748" y="2341959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さくら</a:t>
            </a:r>
          </a:p>
        </p:txBody>
      </p:sp>
      <p:sp>
        <p:nvSpPr>
          <p:cNvPr id="540" name="ちゅうもん"/>
          <p:cNvSpPr txBox="1"/>
          <p:nvPr/>
        </p:nvSpPr>
        <p:spPr>
          <a:xfrm>
            <a:off x="5398148" y="4462859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ちゅうもん</a:t>
            </a:r>
          </a:p>
        </p:txBody>
      </p:sp>
      <p:sp>
        <p:nvSpPr>
          <p:cNvPr id="12" name="角丸四角形吹き出し 11">
            <a:extLst>
              <a:ext uri="{FF2B5EF4-FFF2-40B4-BE49-F238E27FC236}">
                <a16:creationId xmlns:a16="http://schemas.microsoft.com/office/drawing/2014/main" id="{A385E7B9-1342-5B46-AD7F-CDEE9CCDE273}"/>
              </a:ext>
            </a:extLst>
          </p:cNvPr>
          <p:cNvSpPr/>
          <p:nvPr/>
        </p:nvSpPr>
        <p:spPr>
          <a:xfrm>
            <a:off x="971549" y="335082"/>
            <a:ext cx="8097451" cy="1747996"/>
          </a:xfrm>
          <a:prstGeom prst="wedgeRoundRectCallout">
            <a:avLst>
              <a:gd name="adj1" fmla="val 8360"/>
              <a:gd name="adj2" fmla="val 78724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□に入るカードを選びましょう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（ａとｂ、同じ漢字が入ります）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88D7DAE-157B-F646-8821-9D3597828EEC}"/>
              </a:ext>
            </a:extLst>
          </p:cNvPr>
          <p:cNvSpPr txBox="1"/>
          <p:nvPr/>
        </p:nvSpPr>
        <p:spPr>
          <a:xfrm>
            <a:off x="5361120" y="361586"/>
            <a:ext cx="51296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えら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20. a) 桜は今が    りだ。"/>
          <p:cNvSpPr txBox="1"/>
          <p:nvPr/>
        </p:nvSpPr>
        <p:spPr>
          <a:xfrm>
            <a:off x="590549" y="2679700"/>
            <a:ext cx="7520941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20. a) 桜は今が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り</a:t>
            </a:r>
            <a:r>
              <a:t>だ。</a:t>
            </a:r>
          </a:p>
        </p:txBody>
      </p:sp>
      <p:sp>
        <p:nvSpPr>
          <p:cNvPr id="543" name="次へ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544" name="b) 大    りを注文する。"/>
          <p:cNvSpPr txBox="1"/>
          <p:nvPr/>
        </p:nvSpPr>
        <p:spPr>
          <a:xfrm>
            <a:off x="1753171" y="4810720"/>
            <a:ext cx="702350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b) 大　  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り</a:t>
            </a:r>
            <a:r>
              <a:t>を注文する。</a:t>
            </a:r>
          </a:p>
        </p:txBody>
      </p:sp>
      <p:sp>
        <p:nvSpPr>
          <p:cNvPr id="545" name="盛"/>
          <p:cNvSpPr txBox="1"/>
          <p:nvPr/>
        </p:nvSpPr>
        <p:spPr>
          <a:xfrm>
            <a:off x="5203812" y="2565400"/>
            <a:ext cx="952501" cy="939800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盛</a:t>
            </a:r>
          </a:p>
        </p:txBody>
      </p:sp>
      <p:sp>
        <p:nvSpPr>
          <p:cNvPr id="546" name="盛"/>
          <p:cNvSpPr txBox="1"/>
          <p:nvPr/>
        </p:nvSpPr>
        <p:spPr>
          <a:xfrm>
            <a:off x="3417582" y="4696420"/>
            <a:ext cx="952501" cy="939801"/>
          </a:xfrm>
          <a:prstGeom prst="rect">
            <a:avLst/>
          </a:prstGeom>
          <a:ln w="25400">
            <a:solidFill>
              <a:srgbClr val="FF4013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盛</a:t>
            </a:r>
          </a:p>
        </p:txBody>
      </p:sp>
      <p:sp>
        <p:nvSpPr>
          <p:cNvPr id="547" name="おお"/>
          <p:cNvSpPr txBox="1"/>
          <p:nvPr/>
        </p:nvSpPr>
        <p:spPr>
          <a:xfrm>
            <a:off x="2566048" y="4462859"/>
            <a:ext cx="7239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おお</a:t>
            </a:r>
          </a:p>
        </p:txBody>
      </p:sp>
      <p:sp>
        <p:nvSpPr>
          <p:cNvPr id="548" name="さくら"/>
          <p:cNvSpPr txBox="1"/>
          <p:nvPr/>
        </p:nvSpPr>
        <p:spPr>
          <a:xfrm>
            <a:off x="2324748" y="2341959"/>
            <a:ext cx="102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さくら</a:t>
            </a:r>
          </a:p>
        </p:txBody>
      </p:sp>
      <p:sp>
        <p:nvSpPr>
          <p:cNvPr id="549" name="ちゅうもん"/>
          <p:cNvSpPr txBox="1"/>
          <p:nvPr/>
        </p:nvSpPr>
        <p:spPr>
          <a:xfrm>
            <a:off x="5398148" y="4462859"/>
            <a:ext cx="163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ちゅうもん</a:t>
            </a:r>
          </a:p>
        </p:txBody>
      </p:sp>
      <p:sp>
        <p:nvSpPr>
          <p:cNvPr id="550" name="さか"/>
          <p:cNvSpPr txBox="1"/>
          <p:nvPr/>
        </p:nvSpPr>
        <p:spPr>
          <a:xfrm>
            <a:off x="5097513" y="2019300"/>
            <a:ext cx="116509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さか</a:t>
            </a:r>
          </a:p>
        </p:txBody>
      </p:sp>
      <p:sp>
        <p:nvSpPr>
          <p:cNvPr id="551" name="も"/>
          <p:cNvSpPr txBox="1"/>
          <p:nvPr/>
        </p:nvSpPr>
        <p:spPr>
          <a:xfrm>
            <a:off x="3379482" y="4254500"/>
            <a:ext cx="10287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E3240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も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漢字カードは１枚１点です。…"/>
          <p:cNvSpPr txBox="1"/>
          <p:nvPr/>
        </p:nvSpPr>
        <p:spPr>
          <a:xfrm>
            <a:off x="1971547" y="1308100"/>
            <a:ext cx="6400801" cy="238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漢字カードは１枚１点です。</a:t>
            </a:r>
          </a:p>
          <a:p>
            <a:pPr>
              <a:lnSpc>
                <a:spcPct val="150000"/>
              </a:lnSpc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ぜんぶで何点ですか？</a:t>
            </a:r>
          </a:p>
          <a:p>
            <a:pPr defTabSz="457200">
              <a:lnSpc>
                <a:spcPct val="150000"/>
              </a:lnSpc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solidFill>
                  <a:srgbClr val="000000"/>
                </a:solidFill>
              </a:rPr>
              <a:t>１番点数のよかった人に</a:t>
            </a:r>
          </a:p>
        </p:txBody>
      </p:sp>
      <p:sp>
        <p:nvSpPr>
          <p:cNvPr id="554" name="おめでとう！"/>
          <p:cNvSpPr/>
          <p:nvPr/>
        </p:nvSpPr>
        <p:spPr>
          <a:xfrm>
            <a:off x="6635353" y="4549693"/>
            <a:ext cx="4375547" cy="146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7" y="0"/>
                </a:moveTo>
                <a:cubicBezTo>
                  <a:pt x="2914" y="0"/>
                  <a:pt x="2353" y="1676"/>
                  <a:pt x="2353" y="3744"/>
                </a:cubicBezTo>
                <a:lnTo>
                  <a:pt x="2353" y="12034"/>
                </a:lnTo>
                <a:cubicBezTo>
                  <a:pt x="2353" y="12251"/>
                  <a:pt x="2363" y="12460"/>
                  <a:pt x="2375" y="12666"/>
                </a:cubicBezTo>
                <a:lnTo>
                  <a:pt x="0" y="21600"/>
                </a:lnTo>
                <a:lnTo>
                  <a:pt x="3256" y="15609"/>
                </a:lnTo>
                <a:cubicBezTo>
                  <a:pt x="3368" y="15707"/>
                  <a:pt x="3484" y="15779"/>
                  <a:pt x="3607" y="15779"/>
                </a:cubicBezTo>
                <a:lnTo>
                  <a:pt x="20346" y="15779"/>
                </a:lnTo>
                <a:cubicBezTo>
                  <a:pt x="21039" y="15779"/>
                  <a:pt x="21600" y="14102"/>
                  <a:pt x="21600" y="12034"/>
                </a:cubicBezTo>
                <a:lnTo>
                  <a:pt x="21600" y="3744"/>
                </a:lnTo>
                <a:cubicBezTo>
                  <a:pt x="21600" y="1676"/>
                  <a:pt x="21039" y="0"/>
                  <a:pt x="20346" y="0"/>
                </a:cubicBezTo>
                <a:lnTo>
                  <a:pt x="3607" y="0"/>
                </a:lnTo>
                <a:close/>
              </a:path>
            </a:pathLst>
          </a:custGeom>
          <a:solidFill>
            <a:srgbClr val="FF6A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lnSpc>
                <a:spcPct val="80000"/>
              </a:lnSpc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おめでとう！</a:t>
            </a:r>
          </a:p>
        </p:txBody>
      </p:sp>
      <p:pic>
        <p:nvPicPr>
          <p:cNvPr id="555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6173" y="4341316"/>
            <a:ext cx="4468813" cy="4468813"/>
          </a:xfrm>
          <a:prstGeom prst="rect">
            <a:avLst/>
          </a:prstGeom>
          <a:ln w="12700">
            <a:miter lim="400000"/>
          </a:ln>
        </p:spPr>
      </p:pic>
      <p:sp>
        <p:nvSpPr>
          <p:cNvPr id="556" name="&quot;&quot;ハ(^▽^*)パチパチ♪"/>
          <p:cNvSpPr txBox="1"/>
          <p:nvPr/>
        </p:nvSpPr>
        <p:spPr>
          <a:xfrm>
            <a:off x="7749336" y="7519022"/>
            <a:ext cx="4751224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""ハ(^▽^*)パチパチ♪</a:t>
            </a:r>
          </a:p>
        </p:txBody>
      </p:sp>
      <p:sp>
        <p:nvSpPr>
          <p:cNvPr id="557" name="（^o^）// ハクシュー"/>
          <p:cNvSpPr txBox="1"/>
          <p:nvPr/>
        </p:nvSpPr>
        <p:spPr>
          <a:xfrm>
            <a:off x="6058611" y="6874507"/>
            <a:ext cx="5308601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3600" b="1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（^o^）// ハクシュー</a:t>
            </a:r>
          </a:p>
        </p:txBody>
      </p:sp>
      <p:sp>
        <p:nvSpPr>
          <p:cNvPr id="558" name="まい"/>
          <p:cNvSpPr txBox="1"/>
          <p:nvPr/>
        </p:nvSpPr>
        <p:spPr>
          <a:xfrm>
            <a:off x="5129398" y="1213676"/>
            <a:ext cx="1011833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まい</a:t>
            </a:r>
            <a:endParaRPr dirty="0"/>
          </a:p>
        </p:txBody>
      </p:sp>
      <p:sp>
        <p:nvSpPr>
          <p:cNvPr id="559" name="てんすう"/>
          <p:cNvSpPr txBox="1"/>
          <p:nvPr/>
        </p:nvSpPr>
        <p:spPr>
          <a:xfrm>
            <a:off x="3300598" y="2870200"/>
            <a:ext cx="143644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てんすう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1004</Words>
  <Application>Microsoft Macintosh PowerPoint</Application>
  <PresentationFormat>ユーザー設定</PresentationFormat>
  <Paragraphs>397</Paragraphs>
  <Slides>43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51" baseType="lpstr">
      <vt:lpstr>Hiragino Kaku Gothic ProN W3</vt:lpstr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BOOK』VOL.1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BOOK』VOL.1</dc:title>
  <cp:lastModifiedBy>Microsoft Office ユーザー</cp:lastModifiedBy>
  <cp:revision>1</cp:revision>
  <dcterms:modified xsi:type="dcterms:W3CDTF">2019-03-01T07:49:36Z</dcterms:modified>
</cp:coreProperties>
</file>