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復習１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復習１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3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つくえの上に30枚のカードを並べます。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化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化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己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己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央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央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官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官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羊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羊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丁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丁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亡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亡</a:t>
              </a:r>
            </a:p>
          </p:txBody>
        </p:sp>
      </p:grpSp>
      <p:sp>
        <p:nvSpPr>
          <p:cNvPr id="162" name="クイズ スタート"/>
          <p:cNvSpPr/>
          <p:nvPr/>
        </p:nvSpPr>
        <p:spPr>
          <a:xfrm>
            <a:off x="8094488" y="7810217"/>
            <a:ext cx="4797353" cy="1806224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2248" tIns="72248" rIns="72248" bIns="72248" anchor="ctr"/>
          <a:lstStyle/>
          <a:p>
            <a:pPr algn="l" defTabSz="1300145"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　</a:t>
            </a:r>
            <a:r>
              <a:rPr sz="3200"/>
              <a:t>クイズ 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C4EBE3B1-4C9A-4C4E-9F3C-1F1E2BB312C6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1.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語"/>
          <p:cNvSpPr txBox="1"/>
          <p:nvPr/>
        </p:nvSpPr>
        <p:spPr>
          <a:xfrm>
            <a:off x="8420100" y="1498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語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6245097" y="14986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　</a:t>
            </a:r>
          </a:p>
        </p:txBody>
      </p:sp>
      <p:sp>
        <p:nvSpPr>
          <p:cNvPr id="168" name="艹"/>
          <p:cNvSpPr txBox="1"/>
          <p:nvPr/>
        </p:nvSpPr>
        <p:spPr>
          <a:xfrm>
            <a:off x="6273800" y="1028700"/>
            <a:ext cx="1943100" cy="193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艹</a:t>
            </a:r>
          </a:p>
        </p:txBody>
      </p:sp>
      <p:sp>
        <p:nvSpPr>
          <p:cNvPr id="169" name="画"/>
          <p:cNvSpPr txBox="1"/>
          <p:nvPr/>
        </p:nvSpPr>
        <p:spPr>
          <a:xfrm>
            <a:off x="8420100" y="4762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画</a:t>
            </a:r>
          </a:p>
        </p:txBody>
      </p:sp>
      <p:sp>
        <p:nvSpPr>
          <p:cNvPr id="170" name="曜"/>
          <p:cNvSpPr txBox="1"/>
          <p:nvPr/>
        </p:nvSpPr>
        <p:spPr>
          <a:xfrm>
            <a:off x="6235700" y="47625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曜</a:t>
            </a:r>
          </a:p>
        </p:txBody>
      </p:sp>
      <p:sp>
        <p:nvSpPr>
          <p:cNvPr id="171" name="四角形"/>
          <p:cNvSpPr/>
          <p:nvPr/>
        </p:nvSpPr>
        <p:spPr>
          <a:xfrm>
            <a:off x="6896100" y="4851400"/>
            <a:ext cx="11811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7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4218" y="2786587"/>
            <a:ext cx="1508428" cy="2371831"/>
          </a:xfrm>
          <a:prstGeom prst="rect">
            <a:avLst/>
          </a:prstGeom>
        </p:spPr>
      </p:pic>
      <p:pic>
        <p:nvPicPr>
          <p:cNvPr id="17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36613" y="4558273"/>
            <a:ext cx="1697597" cy="600149"/>
          </a:xfrm>
          <a:prstGeom prst="rect">
            <a:avLst/>
          </a:prstGeom>
        </p:spPr>
      </p:pic>
      <p:sp>
        <p:nvSpPr>
          <p:cNvPr id="174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5053714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1.</a:t>
            </a:r>
          </a:p>
        </p:txBody>
      </p:sp>
      <p:sp>
        <p:nvSpPr>
          <p:cNvPr id="181" name="語"/>
          <p:cNvSpPr txBox="1"/>
          <p:nvPr/>
        </p:nvSpPr>
        <p:spPr>
          <a:xfrm>
            <a:off x="8420100" y="1498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語</a:t>
            </a:r>
          </a:p>
        </p:txBody>
      </p:sp>
      <p:sp>
        <p:nvSpPr>
          <p:cNvPr id="182" name="英"/>
          <p:cNvSpPr txBox="1"/>
          <p:nvPr/>
        </p:nvSpPr>
        <p:spPr>
          <a:xfrm>
            <a:off x="6245097" y="14986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英</a:t>
            </a:r>
          </a:p>
        </p:txBody>
      </p:sp>
      <p:sp>
        <p:nvSpPr>
          <p:cNvPr id="183" name="画"/>
          <p:cNvSpPr txBox="1"/>
          <p:nvPr/>
        </p:nvSpPr>
        <p:spPr>
          <a:xfrm>
            <a:off x="8420100" y="4762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画</a:t>
            </a:r>
          </a:p>
        </p:txBody>
      </p:sp>
      <p:sp>
        <p:nvSpPr>
          <p:cNvPr id="184" name="映"/>
          <p:cNvSpPr txBox="1"/>
          <p:nvPr/>
        </p:nvSpPr>
        <p:spPr>
          <a:xfrm>
            <a:off x="6235700" y="47625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映</a:t>
            </a:r>
          </a:p>
        </p:txBody>
      </p:sp>
      <p:sp>
        <p:nvSpPr>
          <p:cNvPr id="185" name="えい"/>
          <p:cNvSpPr txBox="1"/>
          <p:nvPr/>
        </p:nvSpPr>
        <p:spPr>
          <a:xfrm>
            <a:off x="6646798" y="8128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えい</a:t>
            </a:r>
          </a:p>
        </p:txBody>
      </p:sp>
      <p:sp>
        <p:nvSpPr>
          <p:cNvPr id="186" name="えい"/>
          <p:cNvSpPr txBox="1"/>
          <p:nvPr/>
        </p:nvSpPr>
        <p:spPr>
          <a:xfrm>
            <a:off x="6646798" y="40894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えい</a:t>
            </a:r>
          </a:p>
        </p:txBody>
      </p:sp>
      <p:sp>
        <p:nvSpPr>
          <p:cNvPr id="187" name="ご"/>
          <p:cNvSpPr txBox="1"/>
          <p:nvPr/>
        </p:nvSpPr>
        <p:spPr>
          <a:xfrm>
            <a:off x="9080500" y="8128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ご</a:t>
            </a:r>
          </a:p>
        </p:txBody>
      </p:sp>
      <p:sp>
        <p:nvSpPr>
          <p:cNvPr id="188" name="が"/>
          <p:cNvSpPr txBox="1"/>
          <p:nvPr/>
        </p:nvSpPr>
        <p:spPr>
          <a:xfrm>
            <a:off x="9080500" y="40894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が</a:t>
            </a:r>
          </a:p>
        </p:txBody>
      </p:sp>
      <p:sp>
        <p:nvSpPr>
          <p:cNvPr id="18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90" name="あと2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あと27問</a:t>
            </a:r>
          </a:p>
        </p:txBody>
      </p:sp>
      <p:pic>
        <p:nvPicPr>
          <p:cNvPr id="191" name="スクリーンショット 2019-02-22 17.19.47.png" descr="スクリーンショット 2019-02-22 17.19.47.png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710481" y="3617714"/>
            <a:ext cx="3134794" cy="316028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2.</a:t>
            </a:r>
          </a:p>
        </p:txBody>
      </p:sp>
      <p:sp>
        <p:nvSpPr>
          <p:cNvPr id="19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5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196" name="びん"/>
          <p:cNvSpPr txBox="1"/>
          <p:nvPr/>
        </p:nvSpPr>
        <p:spPr>
          <a:xfrm>
            <a:off x="8507476" y="1447800"/>
            <a:ext cx="3724149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びん</a:t>
            </a:r>
          </a:p>
        </p:txBody>
      </p:sp>
      <p:sp>
        <p:nvSpPr>
          <p:cNvPr id="197" name="テキスト"/>
          <p:cNvSpPr txBox="1"/>
          <p:nvPr/>
        </p:nvSpPr>
        <p:spPr>
          <a:xfrm>
            <a:off x="63339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　</a:t>
            </a:r>
          </a:p>
        </p:txBody>
      </p:sp>
      <p:sp>
        <p:nvSpPr>
          <p:cNvPr id="198" name="艹"/>
          <p:cNvSpPr txBox="1"/>
          <p:nvPr/>
        </p:nvSpPr>
        <p:spPr>
          <a:xfrm>
            <a:off x="6362700" y="977900"/>
            <a:ext cx="1943100" cy="193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艹</a:t>
            </a:r>
          </a:p>
        </p:txBody>
      </p:sp>
      <p:sp>
        <p:nvSpPr>
          <p:cNvPr id="199" name="通"/>
          <p:cNvSpPr txBox="1"/>
          <p:nvPr/>
        </p:nvSpPr>
        <p:spPr>
          <a:xfrm>
            <a:off x="7108697" y="509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通</a:t>
            </a:r>
          </a:p>
        </p:txBody>
      </p:sp>
      <p:sp>
        <p:nvSpPr>
          <p:cNvPr id="200" name="貨"/>
          <p:cNvSpPr txBox="1"/>
          <p:nvPr/>
        </p:nvSpPr>
        <p:spPr>
          <a:xfrm>
            <a:off x="9347200" y="50927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貨</a:t>
            </a:r>
          </a:p>
        </p:txBody>
      </p:sp>
      <p:sp>
        <p:nvSpPr>
          <p:cNvPr id="201" name="四角形"/>
          <p:cNvSpPr/>
          <p:nvPr/>
        </p:nvSpPr>
        <p:spPr>
          <a:xfrm>
            <a:off x="9448800" y="5219700"/>
            <a:ext cx="1727200" cy="622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20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6659" y="4593775"/>
            <a:ext cx="4865916" cy="664025"/>
          </a:xfrm>
          <a:prstGeom prst="rect">
            <a:avLst/>
          </a:prstGeom>
        </p:spPr>
      </p:pic>
      <p:pic>
        <p:nvPicPr>
          <p:cNvPr id="206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84218" y="2786587"/>
            <a:ext cx="1508428" cy="237183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4806759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2.</a:t>
            </a:r>
          </a:p>
        </p:txBody>
      </p:sp>
      <p:sp>
        <p:nvSpPr>
          <p:cNvPr id="210" name="びん"/>
          <p:cNvSpPr txBox="1"/>
          <p:nvPr/>
        </p:nvSpPr>
        <p:spPr>
          <a:xfrm>
            <a:off x="8507476" y="1447800"/>
            <a:ext cx="3724149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びん</a:t>
            </a:r>
          </a:p>
        </p:txBody>
      </p:sp>
      <p:sp>
        <p:nvSpPr>
          <p:cNvPr id="211" name="花"/>
          <p:cNvSpPr txBox="1"/>
          <p:nvPr/>
        </p:nvSpPr>
        <p:spPr>
          <a:xfrm>
            <a:off x="63339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花</a:t>
            </a:r>
          </a:p>
        </p:txBody>
      </p:sp>
      <p:sp>
        <p:nvSpPr>
          <p:cNvPr id="212" name="か"/>
          <p:cNvSpPr txBox="1"/>
          <p:nvPr/>
        </p:nvSpPr>
        <p:spPr>
          <a:xfrm>
            <a:off x="6973696" y="6985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213" name="つう"/>
          <p:cNvSpPr txBox="1"/>
          <p:nvPr/>
        </p:nvSpPr>
        <p:spPr>
          <a:xfrm>
            <a:off x="7502397" y="4438639"/>
            <a:ext cx="11811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つう</a:t>
            </a:r>
          </a:p>
        </p:txBody>
      </p:sp>
      <p:sp>
        <p:nvSpPr>
          <p:cNvPr id="214" name="か"/>
          <p:cNvSpPr txBox="1"/>
          <p:nvPr/>
        </p:nvSpPr>
        <p:spPr>
          <a:xfrm>
            <a:off x="9893300" y="4438639"/>
            <a:ext cx="6477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21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6" name="あと2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あと26問</a:t>
            </a:r>
          </a:p>
        </p:txBody>
      </p:sp>
      <p:pic>
        <p:nvPicPr>
          <p:cNvPr id="217" name="スクリーンショット 2019-02-22 17.24.07.png" descr="スクリーンショット 2019-02-22 17.24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2410" y="3971478"/>
            <a:ext cx="3134830" cy="31603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218" name="通"/>
          <p:cNvSpPr txBox="1"/>
          <p:nvPr/>
        </p:nvSpPr>
        <p:spPr>
          <a:xfrm>
            <a:off x="7108697" y="509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通</a:t>
            </a:r>
          </a:p>
        </p:txBody>
      </p:sp>
      <p:sp>
        <p:nvSpPr>
          <p:cNvPr id="219" name="貨"/>
          <p:cNvSpPr txBox="1"/>
          <p:nvPr/>
        </p:nvSpPr>
        <p:spPr>
          <a:xfrm>
            <a:off x="9347200" y="50927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貨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</a:t>
            </a:r>
          </a:p>
        </p:txBody>
      </p:sp>
      <p:sp>
        <p:nvSpPr>
          <p:cNvPr id="222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3" name="ここに入るカードを…"/>
          <p:cNvSpPr txBox="1"/>
          <p:nvPr/>
        </p:nvSpPr>
        <p:spPr>
          <a:xfrm>
            <a:off x="1479600" y="48895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pic>
        <p:nvPicPr>
          <p:cNvPr id="23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19693" y="5439380"/>
            <a:ext cx="1240485" cy="774957"/>
          </a:xfrm>
          <a:prstGeom prst="rect">
            <a:avLst/>
          </a:prstGeom>
        </p:spPr>
      </p:pic>
      <p:sp>
        <p:nvSpPr>
          <p:cNvPr id="225" name="理"/>
          <p:cNvSpPr txBox="1"/>
          <p:nvPr/>
        </p:nvSpPr>
        <p:spPr>
          <a:xfrm>
            <a:off x="8953500" y="5181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理</a:t>
            </a:r>
          </a:p>
        </p:txBody>
      </p:sp>
      <p:sp>
        <p:nvSpPr>
          <p:cNvPr id="226" name="簡"/>
          <p:cNvSpPr txBox="1"/>
          <p:nvPr/>
        </p:nvSpPr>
        <p:spPr>
          <a:xfrm>
            <a:off x="6667500" y="5181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簡</a:t>
            </a:r>
          </a:p>
        </p:txBody>
      </p:sp>
      <p:sp>
        <p:nvSpPr>
          <p:cNvPr id="227" name="四角形"/>
          <p:cNvSpPr/>
          <p:nvPr/>
        </p:nvSpPr>
        <p:spPr>
          <a:xfrm>
            <a:off x="6947452" y="5726596"/>
            <a:ext cx="1587500" cy="1257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28" name="図"/>
          <p:cNvSpPr txBox="1"/>
          <p:nvPr/>
        </p:nvSpPr>
        <p:spPr>
          <a:xfrm>
            <a:off x="57023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図</a:t>
            </a:r>
          </a:p>
        </p:txBody>
      </p:sp>
      <p:sp>
        <p:nvSpPr>
          <p:cNvPr id="229" name="書"/>
          <p:cNvSpPr txBox="1"/>
          <p:nvPr/>
        </p:nvSpPr>
        <p:spPr>
          <a:xfrm>
            <a:off x="78486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書</a:t>
            </a:r>
          </a:p>
        </p:txBody>
      </p:sp>
      <p:sp>
        <p:nvSpPr>
          <p:cNvPr id="230" name="館"/>
          <p:cNvSpPr txBox="1"/>
          <p:nvPr/>
        </p:nvSpPr>
        <p:spPr>
          <a:xfrm>
            <a:off x="9994900" y="1498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館</a:t>
            </a:r>
          </a:p>
        </p:txBody>
      </p:sp>
      <p:sp>
        <p:nvSpPr>
          <p:cNvPr id="231" name="四角形"/>
          <p:cNvSpPr/>
          <p:nvPr/>
        </p:nvSpPr>
        <p:spPr>
          <a:xfrm>
            <a:off x="10883900" y="1611796"/>
            <a:ext cx="9271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32" name="四角形"/>
          <p:cNvSpPr/>
          <p:nvPr/>
        </p:nvSpPr>
        <p:spPr>
          <a:xfrm>
            <a:off x="10985500" y="2362200"/>
            <a:ext cx="9271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236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2525" y="3337736"/>
            <a:ext cx="5521076" cy="17374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482903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 </a:t>
            </a:r>
          </a:p>
        </p:txBody>
      </p:sp>
      <p:sp>
        <p:nvSpPr>
          <p:cNvPr id="240" name="理"/>
          <p:cNvSpPr txBox="1"/>
          <p:nvPr/>
        </p:nvSpPr>
        <p:spPr>
          <a:xfrm>
            <a:off x="8915400" y="519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理</a:t>
            </a:r>
          </a:p>
        </p:txBody>
      </p:sp>
      <p:sp>
        <p:nvSpPr>
          <p:cNvPr id="241" name="管"/>
          <p:cNvSpPr txBox="1"/>
          <p:nvPr/>
        </p:nvSpPr>
        <p:spPr>
          <a:xfrm>
            <a:off x="6629400" y="51943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管</a:t>
            </a:r>
          </a:p>
        </p:txBody>
      </p:sp>
      <p:sp>
        <p:nvSpPr>
          <p:cNvPr id="242" name="図"/>
          <p:cNvSpPr txBox="1"/>
          <p:nvPr/>
        </p:nvSpPr>
        <p:spPr>
          <a:xfrm>
            <a:off x="5664200" y="1511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図</a:t>
            </a:r>
          </a:p>
        </p:txBody>
      </p:sp>
      <p:sp>
        <p:nvSpPr>
          <p:cNvPr id="243" name="書"/>
          <p:cNvSpPr txBox="1"/>
          <p:nvPr/>
        </p:nvSpPr>
        <p:spPr>
          <a:xfrm>
            <a:off x="7810500" y="1511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書</a:t>
            </a:r>
          </a:p>
        </p:txBody>
      </p:sp>
      <p:sp>
        <p:nvSpPr>
          <p:cNvPr id="244" name="館"/>
          <p:cNvSpPr txBox="1"/>
          <p:nvPr/>
        </p:nvSpPr>
        <p:spPr>
          <a:xfrm>
            <a:off x="9956800" y="1511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館</a:t>
            </a:r>
          </a:p>
        </p:txBody>
      </p:sp>
      <p:sp>
        <p:nvSpPr>
          <p:cNvPr id="245" name="かん"/>
          <p:cNvSpPr txBox="1"/>
          <p:nvPr/>
        </p:nvSpPr>
        <p:spPr>
          <a:xfrm>
            <a:off x="10350500" y="8255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</a:t>
            </a:r>
          </a:p>
        </p:txBody>
      </p:sp>
      <p:sp>
        <p:nvSpPr>
          <p:cNvPr id="246" name="しょ"/>
          <p:cNvSpPr txBox="1"/>
          <p:nvPr/>
        </p:nvSpPr>
        <p:spPr>
          <a:xfrm>
            <a:off x="8204200" y="8255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</a:t>
            </a:r>
          </a:p>
        </p:txBody>
      </p:sp>
      <p:sp>
        <p:nvSpPr>
          <p:cNvPr id="247" name="り"/>
          <p:cNvSpPr txBox="1"/>
          <p:nvPr/>
        </p:nvSpPr>
        <p:spPr>
          <a:xfrm>
            <a:off x="9575800" y="44704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</a:t>
            </a:r>
          </a:p>
        </p:txBody>
      </p:sp>
      <p:sp>
        <p:nvSpPr>
          <p:cNvPr id="248" name="と"/>
          <p:cNvSpPr txBox="1"/>
          <p:nvPr/>
        </p:nvSpPr>
        <p:spPr>
          <a:xfrm>
            <a:off x="6324600" y="8255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</a:t>
            </a:r>
          </a:p>
        </p:txBody>
      </p:sp>
      <p:sp>
        <p:nvSpPr>
          <p:cNvPr id="249" name="かん"/>
          <p:cNvSpPr txBox="1"/>
          <p:nvPr/>
        </p:nvSpPr>
        <p:spPr>
          <a:xfrm>
            <a:off x="7023100" y="44704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</a:t>
            </a:r>
          </a:p>
        </p:txBody>
      </p:sp>
      <p:sp>
        <p:nvSpPr>
          <p:cNvPr id="25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51" name="あと2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あと25問</a:t>
            </a:r>
          </a:p>
        </p:txBody>
      </p:sp>
      <p:pic>
        <p:nvPicPr>
          <p:cNvPr id="252" name="スクリーンショット 2019-02-22 17.25.17.png" descr="スクリーンショット 2019-02-22 17.25.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5756" y="4002782"/>
            <a:ext cx="3134830" cy="31603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5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6" name="ここに入るカードを…"/>
          <p:cNvSpPr txBox="1"/>
          <p:nvPr/>
        </p:nvSpPr>
        <p:spPr>
          <a:xfrm>
            <a:off x="1174800" y="50673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pic>
        <p:nvPicPr>
          <p:cNvPr id="26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28169" y="6701085"/>
            <a:ext cx="4642187" cy="1936283"/>
          </a:xfrm>
          <a:prstGeom prst="rect">
            <a:avLst/>
          </a:prstGeom>
        </p:spPr>
      </p:pic>
      <p:sp>
        <p:nvSpPr>
          <p:cNvPr id="258" name="９"/>
          <p:cNvSpPr txBox="1"/>
          <p:nvPr/>
        </p:nvSpPr>
        <p:spPr>
          <a:xfrm>
            <a:off x="57023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９</a:t>
            </a:r>
          </a:p>
        </p:txBody>
      </p:sp>
      <p:sp>
        <p:nvSpPr>
          <p:cNvPr id="259" name="世"/>
          <p:cNvSpPr txBox="1"/>
          <p:nvPr/>
        </p:nvSpPr>
        <p:spPr>
          <a:xfrm>
            <a:off x="78486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世</a:t>
            </a:r>
          </a:p>
        </p:txBody>
      </p:sp>
      <p:sp>
        <p:nvSpPr>
          <p:cNvPr id="260" name="紀"/>
          <p:cNvSpPr txBox="1"/>
          <p:nvPr/>
        </p:nvSpPr>
        <p:spPr>
          <a:xfrm>
            <a:off x="9994900" y="1498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紀</a:t>
            </a:r>
          </a:p>
        </p:txBody>
      </p:sp>
      <p:sp>
        <p:nvSpPr>
          <p:cNvPr id="261" name="四角形"/>
          <p:cNvSpPr/>
          <p:nvPr/>
        </p:nvSpPr>
        <p:spPr>
          <a:xfrm>
            <a:off x="10896600" y="1638300"/>
            <a:ext cx="914400" cy="749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2" name="四角形"/>
          <p:cNvSpPr/>
          <p:nvPr/>
        </p:nvSpPr>
        <p:spPr>
          <a:xfrm>
            <a:off x="10922000" y="2374900"/>
            <a:ext cx="9271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26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2525" y="3355213"/>
            <a:ext cx="5457576" cy="1720465"/>
          </a:xfrm>
          <a:prstGeom prst="rect">
            <a:avLst/>
          </a:prstGeom>
        </p:spPr>
      </p:pic>
      <p:sp>
        <p:nvSpPr>
          <p:cNvPr id="264" name="日"/>
          <p:cNvSpPr txBox="1"/>
          <p:nvPr/>
        </p:nvSpPr>
        <p:spPr>
          <a:xfrm>
            <a:off x="66421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日</a:t>
            </a:r>
          </a:p>
        </p:txBody>
      </p:sp>
      <p:sp>
        <p:nvSpPr>
          <p:cNvPr id="265" name="記"/>
          <p:cNvSpPr txBox="1"/>
          <p:nvPr/>
        </p:nvSpPr>
        <p:spPr>
          <a:xfrm>
            <a:off x="8801100" y="53594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記</a:t>
            </a:r>
          </a:p>
        </p:txBody>
      </p:sp>
      <p:sp>
        <p:nvSpPr>
          <p:cNvPr id="266" name="四角形"/>
          <p:cNvSpPr/>
          <p:nvPr/>
        </p:nvSpPr>
        <p:spPr>
          <a:xfrm>
            <a:off x="9715500" y="5537200"/>
            <a:ext cx="927100" cy="1651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73" name="９"/>
          <p:cNvSpPr txBox="1"/>
          <p:nvPr/>
        </p:nvSpPr>
        <p:spPr>
          <a:xfrm>
            <a:off x="57023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９</a:t>
            </a:r>
          </a:p>
        </p:txBody>
      </p:sp>
      <p:sp>
        <p:nvSpPr>
          <p:cNvPr id="274" name="世"/>
          <p:cNvSpPr txBox="1"/>
          <p:nvPr/>
        </p:nvSpPr>
        <p:spPr>
          <a:xfrm>
            <a:off x="78486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世</a:t>
            </a:r>
          </a:p>
        </p:txBody>
      </p:sp>
      <p:sp>
        <p:nvSpPr>
          <p:cNvPr id="275" name="紀"/>
          <p:cNvSpPr txBox="1"/>
          <p:nvPr/>
        </p:nvSpPr>
        <p:spPr>
          <a:xfrm>
            <a:off x="9994900" y="1498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紀</a:t>
            </a:r>
          </a:p>
        </p:txBody>
      </p:sp>
      <p:sp>
        <p:nvSpPr>
          <p:cNvPr id="276" name="日"/>
          <p:cNvSpPr txBox="1"/>
          <p:nvPr/>
        </p:nvSpPr>
        <p:spPr>
          <a:xfrm>
            <a:off x="66421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日</a:t>
            </a:r>
          </a:p>
        </p:txBody>
      </p:sp>
      <p:sp>
        <p:nvSpPr>
          <p:cNvPr id="277" name="記"/>
          <p:cNvSpPr txBox="1"/>
          <p:nvPr/>
        </p:nvSpPr>
        <p:spPr>
          <a:xfrm>
            <a:off x="8801100" y="53594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記</a:t>
            </a:r>
          </a:p>
        </p:txBody>
      </p:sp>
      <p:sp>
        <p:nvSpPr>
          <p:cNvPr id="27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79" name="あと2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あと24問</a:t>
            </a:r>
          </a:p>
        </p:txBody>
      </p:sp>
      <p:pic>
        <p:nvPicPr>
          <p:cNvPr id="280" name="スクリーンショット 2019-02-25 11.10.56.png" descr="スクリーンショット 2019-02-25 11.10.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158" y="4187180"/>
            <a:ext cx="3109344" cy="3160316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281" name="き"/>
          <p:cNvSpPr txBox="1"/>
          <p:nvPr/>
        </p:nvSpPr>
        <p:spPr>
          <a:xfrm>
            <a:off x="10588497" y="8255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  <p:sp>
        <p:nvSpPr>
          <p:cNvPr id="282" name="せい"/>
          <p:cNvSpPr txBox="1"/>
          <p:nvPr/>
        </p:nvSpPr>
        <p:spPr>
          <a:xfrm>
            <a:off x="8183498" y="8255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283" name="にっ"/>
          <p:cNvSpPr txBox="1"/>
          <p:nvPr/>
        </p:nvSpPr>
        <p:spPr>
          <a:xfrm>
            <a:off x="7035800" y="47498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にっ</a:t>
            </a:r>
          </a:p>
        </p:txBody>
      </p:sp>
      <p:sp>
        <p:nvSpPr>
          <p:cNvPr id="284" name="きゅう"/>
          <p:cNvSpPr txBox="1"/>
          <p:nvPr/>
        </p:nvSpPr>
        <p:spPr>
          <a:xfrm>
            <a:off x="5765800" y="8255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きゅう</a:t>
            </a:r>
          </a:p>
        </p:txBody>
      </p:sp>
      <p:sp>
        <p:nvSpPr>
          <p:cNvPr id="285" name="き"/>
          <p:cNvSpPr txBox="1"/>
          <p:nvPr/>
        </p:nvSpPr>
        <p:spPr>
          <a:xfrm>
            <a:off x="9347200" y="47498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288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9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pic>
        <p:nvPicPr>
          <p:cNvPr id="299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1712" y="4446334"/>
            <a:ext cx="3604667" cy="889322"/>
          </a:xfrm>
          <a:prstGeom prst="rect">
            <a:avLst/>
          </a:prstGeom>
        </p:spPr>
      </p:pic>
      <p:sp>
        <p:nvSpPr>
          <p:cNvPr id="291" name="事"/>
          <p:cNvSpPr txBox="1"/>
          <p:nvPr/>
        </p:nvSpPr>
        <p:spPr>
          <a:xfrm>
            <a:off x="8089900" y="128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事</a:t>
            </a:r>
          </a:p>
        </p:txBody>
      </p:sp>
      <p:sp>
        <p:nvSpPr>
          <p:cNvPr id="292" name="仕"/>
          <p:cNvSpPr txBox="1"/>
          <p:nvPr/>
        </p:nvSpPr>
        <p:spPr>
          <a:xfrm>
            <a:off x="5914897" y="12827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仕</a:t>
            </a:r>
          </a:p>
        </p:txBody>
      </p:sp>
      <p:sp>
        <p:nvSpPr>
          <p:cNvPr id="293" name="雑"/>
          <p:cNvSpPr txBox="1"/>
          <p:nvPr/>
        </p:nvSpPr>
        <p:spPr>
          <a:xfrm>
            <a:off x="5905500" y="520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雑</a:t>
            </a:r>
          </a:p>
        </p:txBody>
      </p:sp>
      <p:sp>
        <p:nvSpPr>
          <p:cNvPr id="294" name="誌"/>
          <p:cNvSpPr txBox="1"/>
          <p:nvPr/>
        </p:nvSpPr>
        <p:spPr>
          <a:xfrm>
            <a:off x="8089900" y="52070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誌</a:t>
            </a:r>
          </a:p>
        </p:txBody>
      </p:sp>
      <p:sp>
        <p:nvSpPr>
          <p:cNvPr id="295" name="四角形"/>
          <p:cNvSpPr/>
          <p:nvPr/>
        </p:nvSpPr>
        <p:spPr>
          <a:xfrm>
            <a:off x="6705600" y="1358900"/>
            <a:ext cx="11557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96" name="四角形"/>
          <p:cNvSpPr/>
          <p:nvPr/>
        </p:nvSpPr>
        <p:spPr>
          <a:xfrm>
            <a:off x="6451600" y="1993900"/>
            <a:ext cx="317500" cy="111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97" name="四角形"/>
          <p:cNvSpPr/>
          <p:nvPr/>
        </p:nvSpPr>
        <p:spPr>
          <a:xfrm>
            <a:off x="8813800" y="5321300"/>
            <a:ext cx="1155700" cy="825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01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65414" y="3007976"/>
            <a:ext cx="1602349" cy="193404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305" name="事"/>
          <p:cNvSpPr txBox="1"/>
          <p:nvPr/>
        </p:nvSpPr>
        <p:spPr>
          <a:xfrm>
            <a:off x="8089900" y="128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事</a:t>
            </a:r>
          </a:p>
        </p:txBody>
      </p:sp>
      <p:sp>
        <p:nvSpPr>
          <p:cNvPr id="306" name="仕"/>
          <p:cNvSpPr txBox="1"/>
          <p:nvPr/>
        </p:nvSpPr>
        <p:spPr>
          <a:xfrm>
            <a:off x="5914897" y="12827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仕</a:t>
            </a:r>
          </a:p>
        </p:txBody>
      </p:sp>
      <p:sp>
        <p:nvSpPr>
          <p:cNvPr id="307" name="雑"/>
          <p:cNvSpPr txBox="1"/>
          <p:nvPr/>
        </p:nvSpPr>
        <p:spPr>
          <a:xfrm>
            <a:off x="5905500" y="520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雑</a:t>
            </a:r>
          </a:p>
        </p:txBody>
      </p:sp>
      <p:sp>
        <p:nvSpPr>
          <p:cNvPr id="308" name="誌"/>
          <p:cNvSpPr txBox="1"/>
          <p:nvPr/>
        </p:nvSpPr>
        <p:spPr>
          <a:xfrm>
            <a:off x="8089900" y="52070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誌</a:t>
            </a:r>
          </a:p>
        </p:txBody>
      </p:sp>
      <p:sp>
        <p:nvSpPr>
          <p:cNvPr id="30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10" name="あと2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あと23問</a:t>
            </a:r>
          </a:p>
        </p:txBody>
      </p:sp>
      <p:pic>
        <p:nvPicPr>
          <p:cNvPr id="311" name="スクリーンショット 2019-02-25 11.16.03.png" descr="スクリーンショット 2019-02-25 11.16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0413" y="3969025"/>
            <a:ext cx="3157637" cy="320940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312" name="し"/>
          <p:cNvSpPr txBox="1"/>
          <p:nvPr/>
        </p:nvSpPr>
        <p:spPr>
          <a:xfrm>
            <a:off x="6562597" y="5969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  <p:sp>
        <p:nvSpPr>
          <p:cNvPr id="313" name="ざっ"/>
          <p:cNvSpPr txBox="1"/>
          <p:nvPr/>
        </p:nvSpPr>
        <p:spPr>
          <a:xfrm>
            <a:off x="6299200" y="4521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ざっ</a:t>
            </a:r>
          </a:p>
        </p:txBody>
      </p:sp>
      <p:sp>
        <p:nvSpPr>
          <p:cNvPr id="314" name="ごと"/>
          <p:cNvSpPr txBox="1"/>
          <p:nvPr/>
        </p:nvSpPr>
        <p:spPr>
          <a:xfrm>
            <a:off x="8420100" y="596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ごと</a:t>
            </a:r>
          </a:p>
        </p:txBody>
      </p:sp>
      <p:sp>
        <p:nvSpPr>
          <p:cNvPr id="315" name="し"/>
          <p:cNvSpPr txBox="1"/>
          <p:nvPr/>
        </p:nvSpPr>
        <p:spPr>
          <a:xfrm>
            <a:off x="8559800" y="45212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6.</a:t>
            </a:r>
          </a:p>
        </p:txBody>
      </p:sp>
      <p:sp>
        <p:nvSpPr>
          <p:cNvPr id="318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9" name="ここに入るカードを…"/>
          <p:cNvSpPr txBox="1"/>
          <p:nvPr/>
        </p:nvSpPr>
        <p:spPr>
          <a:xfrm>
            <a:off x="1479600" y="48895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320" name="売"/>
          <p:cNvSpPr txBox="1"/>
          <p:nvPr/>
        </p:nvSpPr>
        <p:spPr>
          <a:xfrm>
            <a:off x="6223327" y="13589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売</a:t>
            </a:r>
          </a:p>
        </p:txBody>
      </p:sp>
      <p:sp>
        <p:nvSpPr>
          <p:cNvPr id="321" name="店"/>
          <p:cNvSpPr txBox="1"/>
          <p:nvPr/>
        </p:nvSpPr>
        <p:spPr>
          <a:xfrm>
            <a:off x="8417124" y="13462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店</a:t>
            </a:r>
          </a:p>
        </p:txBody>
      </p:sp>
      <p:sp>
        <p:nvSpPr>
          <p:cNvPr id="322" name="数"/>
          <p:cNvSpPr txBox="1"/>
          <p:nvPr/>
        </p:nvSpPr>
        <p:spPr>
          <a:xfrm>
            <a:off x="8407727" y="52832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数</a:t>
            </a:r>
          </a:p>
        </p:txBody>
      </p:sp>
      <p:sp>
        <p:nvSpPr>
          <p:cNvPr id="323" name="点"/>
          <p:cNvSpPr txBox="1"/>
          <p:nvPr/>
        </p:nvSpPr>
        <p:spPr>
          <a:xfrm>
            <a:off x="6223327" y="52832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点</a:t>
            </a:r>
          </a:p>
        </p:txBody>
      </p:sp>
      <p:sp>
        <p:nvSpPr>
          <p:cNvPr id="324" name="四角形"/>
          <p:cNvSpPr/>
          <p:nvPr/>
        </p:nvSpPr>
        <p:spPr>
          <a:xfrm>
            <a:off x="8979227" y="1814996"/>
            <a:ext cx="1270001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25" name="四角形"/>
          <p:cNvSpPr/>
          <p:nvPr/>
        </p:nvSpPr>
        <p:spPr>
          <a:xfrm>
            <a:off x="6375727" y="5410200"/>
            <a:ext cx="1676401" cy="1231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28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02523" y="3136895"/>
            <a:ext cx="3820818" cy="1935650"/>
          </a:xfrm>
          <a:prstGeom prst="rect">
            <a:avLst/>
          </a:prstGeom>
        </p:spPr>
      </p:pic>
      <p:pic>
        <p:nvPicPr>
          <p:cNvPr id="14" name="接続の線" descr="接続の線">
            <a:extLst>
              <a:ext uri="{FF2B5EF4-FFF2-40B4-BE49-F238E27FC236}">
                <a16:creationId xmlns:a16="http://schemas.microsoft.com/office/drawing/2014/main" id="{65657F93-4BC6-EF40-AA36-AD7DE7721677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19693" y="5439380"/>
            <a:ext cx="1240485" cy="7749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6.</a:t>
            </a:r>
          </a:p>
        </p:txBody>
      </p:sp>
      <p:sp>
        <p:nvSpPr>
          <p:cNvPr id="332" name="売"/>
          <p:cNvSpPr txBox="1"/>
          <p:nvPr/>
        </p:nvSpPr>
        <p:spPr>
          <a:xfrm>
            <a:off x="6223327" y="13589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売</a:t>
            </a:r>
          </a:p>
        </p:txBody>
      </p:sp>
      <p:sp>
        <p:nvSpPr>
          <p:cNvPr id="333" name="店"/>
          <p:cNvSpPr txBox="1"/>
          <p:nvPr/>
        </p:nvSpPr>
        <p:spPr>
          <a:xfrm>
            <a:off x="8417124" y="13462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店</a:t>
            </a:r>
          </a:p>
        </p:txBody>
      </p:sp>
      <p:sp>
        <p:nvSpPr>
          <p:cNvPr id="334" name="数"/>
          <p:cNvSpPr txBox="1"/>
          <p:nvPr/>
        </p:nvSpPr>
        <p:spPr>
          <a:xfrm>
            <a:off x="8407727" y="52832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数</a:t>
            </a:r>
          </a:p>
        </p:txBody>
      </p:sp>
      <p:sp>
        <p:nvSpPr>
          <p:cNvPr id="335" name="点"/>
          <p:cNvSpPr txBox="1"/>
          <p:nvPr/>
        </p:nvSpPr>
        <p:spPr>
          <a:xfrm>
            <a:off x="6223327" y="52832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点</a:t>
            </a:r>
          </a:p>
        </p:txBody>
      </p:sp>
      <p:sp>
        <p:nvSpPr>
          <p:cNvPr id="33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7" name="あと2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あと22問</a:t>
            </a:r>
          </a:p>
        </p:txBody>
      </p:sp>
      <p:pic>
        <p:nvPicPr>
          <p:cNvPr id="338" name="スクリーンショット 2019-02-25 11.21.38.png" descr="スクリーンショット 2019-02-25 11.21.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1618" y="3989784"/>
            <a:ext cx="3134830" cy="31603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339" name="てん"/>
          <p:cNvSpPr txBox="1"/>
          <p:nvPr/>
        </p:nvSpPr>
        <p:spPr>
          <a:xfrm>
            <a:off x="8810824" y="673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</a:t>
            </a:r>
          </a:p>
        </p:txBody>
      </p:sp>
      <p:sp>
        <p:nvSpPr>
          <p:cNvPr id="340" name="すう"/>
          <p:cNvSpPr txBox="1"/>
          <p:nvPr/>
        </p:nvSpPr>
        <p:spPr>
          <a:xfrm>
            <a:off x="8810824" y="459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すう</a:t>
            </a:r>
          </a:p>
        </p:txBody>
      </p:sp>
      <p:sp>
        <p:nvSpPr>
          <p:cNvPr id="341" name="ばい"/>
          <p:cNvSpPr txBox="1"/>
          <p:nvPr/>
        </p:nvSpPr>
        <p:spPr>
          <a:xfrm>
            <a:off x="6667500" y="673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ばい</a:t>
            </a:r>
          </a:p>
        </p:txBody>
      </p:sp>
      <p:sp>
        <p:nvSpPr>
          <p:cNvPr id="342" name="てん"/>
          <p:cNvSpPr txBox="1"/>
          <p:nvPr/>
        </p:nvSpPr>
        <p:spPr>
          <a:xfrm>
            <a:off x="6667500" y="45974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7.</a:t>
            </a:r>
          </a:p>
        </p:txBody>
      </p:sp>
      <p:sp>
        <p:nvSpPr>
          <p:cNvPr id="34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6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347" name="四角形"/>
          <p:cNvSpPr/>
          <p:nvPr/>
        </p:nvSpPr>
        <p:spPr>
          <a:xfrm>
            <a:off x="9448800" y="5219700"/>
            <a:ext cx="1727200" cy="622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48" name="多"/>
          <p:cNvSpPr txBox="1"/>
          <p:nvPr/>
        </p:nvSpPr>
        <p:spPr>
          <a:xfrm>
            <a:off x="6832600" y="519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多</a:t>
            </a:r>
          </a:p>
        </p:txBody>
      </p:sp>
      <p:sp>
        <p:nvSpPr>
          <p:cNvPr id="349" name="忙"/>
          <p:cNvSpPr txBox="1"/>
          <p:nvPr/>
        </p:nvSpPr>
        <p:spPr>
          <a:xfrm>
            <a:off x="9017000" y="51943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忙</a:t>
            </a:r>
          </a:p>
        </p:txBody>
      </p:sp>
      <p:sp>
        <p:nvSpPr>
          <p:cNvPr id="350" name="四角形"/>
          <p:cNvSpPr/>
          <p:nvPr/>
        </p:nvSpPr>
        <p:spPr>
          <a:xfrm>
            <a:off x="9855200" y="5295900"/>
            <a:ext cx="1066800" cy="173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51" name="会"/>
          <p:cNvSpPr txBox="1"/>
          <p:nvPr/>
        </p:nvSpPr>
        <p:spPr>
          <a:xfrm>
            <a:off x="10083800" y="1270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会</a:t>
            </a:r>
          </a:p>
        </p:txBody>
      </p:sp>
      <p:sp>
        <p:nvSpPr>
          <p:cNvPr id="352" name="年"/>
          <p:cNvSpPr txBox="1"/>
          <p:nvPr/>
        </p:nvSpPr>
        <p:spPr>
          <a:xfrm>
            <a:off x="7937500" y="1270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年</a:t>
            </a:r>
          </a:p>
        </p:txBody>
      </p:sp>
      <p:sp>
        <p:nvSpPr>
          <p:cNvPr id="353" name="忘"/>
          <p:cNvSpPr txBox="1"/>
          <p:nvPr/>
        </p:nvSpPr>
        <p:spPr>
          <a:xfrm>
            <a:off x="5791200" y="1270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忘</a:t>
            </a:r>
          </a:p>
        </p:txBody>
      </p:sp>
      <p:sp>
        <p:nvSpPr>
          <p:cNvPr id="354" name="四角形"/>
          <p:cNvSpPr/>
          <p:nvPr/>
        </p:nvSpPr>
        <p:spPr>
          <a:xfrm>
            <a:off x="5854700" y="1346200"/>
            <a:ext cx="1739900" cy="914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55" name="四角形"/>
          <p:cNvSpPr/>
          <p:nvPr/>
        </p:nvSpPr>
        <p:spPr>
          <a:xfrm>
            <a:off x="9715500" y="5422900"/>
            <a:ext cx="609600" cy="393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58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37948" y="1861502"/>
            <a:ext cx="1785012" cy="3177216"/>
          </a:xfrm>
          <a:prstGeom prst="rect">
            <a:avLst/>
          </a:prstGeom>
        </p:spPr>
      </p:pic>
      <p:pic>
        <p:nvPicPr>
          <p:cNvPr id="360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06659" y="4593775"/>
            <a:ext cx="4865916" cy="6640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7.</a:t>
            </a:r>
          </a:p>
        </p:txBody>
      </p:sp>
      <p:sp>
        <p:nvSpPr>
          <p:cNvPr id="364" name="四角形"/>
          <p:cNvSpPr/>
          <p:nvPr/>
        </p:nvSpPr>
        <p:spPr>
          <a:xfrm>
            <a:off x="9448800" y="5219700"/>
            <a:ext cx="1727200" cy="622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65" name="多"/>
          <p:cNvSpPr txBox="1"/>
          <p:nvPr/>
        </p:nvSpPr>
        <p:spPr>
          <a:xfrm>
            <a:off x="6832600" y="519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多</a:t>
            </a:r>
          </a:p>
        </p:txBody>
      </p:sp>
      <p:sp>
        <p:nvSpPr>
          <p:cNvPr id="366" name="忙"/>
          <p:cNvSpPr txBox="1"/>
          <p:nvPr/>
        </p:nvSpPr>
        <p:spPr>
          <a:xfrm>
            <a:off x="9017000" y="51943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忙</a:t>
            </a:r>
          </a:p>
        </p:txBody>
      </p:sp>
      <p:sp>
        <p:nvSpPr>
          <p:cNvPr id="367" name="会"/>
          <p:cNvSpPr txBox="1"/>
          <p:nvPr/>
        </p:nvSpPr>
        <p:spPr>
          <a:xfrm>
            <a:off x="10083800" y="1270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会</a:t>
            </a:r>
          </a:p>
        </p:txBody>
      </p:sp>
      <p:sp>
        <p:nvSpPr>
          <p:cNvPr id="368" name="年"/>
          <p:cNvSpPr txBox="1"/>
          <p:nvPr/>
        </p:nvSpPr>
        <p:spPr>
          <a:xfrm>
            <a:off x="7937500" y="1270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年</a:t>
            </a:r>
          </a:p>
        </p:txBody>
      </p:sp>
      <p:sp>
        <p:nvSpPr>
          <p:cNvPr id="369" name="忘"/>
          <p:cNvSpPr txBox="1"/>
          <p:nvPr/>
        </p:nvSpPr>
        <p:spPr>
          <a:xfrm>
            <a:off x="5791200" y="1270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忘</a:t>
            </a:r>
          </a:p>
        </p:txBody>
      </p:sp>
      <p:sp>
        <p:nvSpPr>
          <p:cNvPr id="37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1" name="あと21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あと21問</a:t>
            </a:r>
          </a:p>
        </p:txBody>
      </p:sp>
      <p:sp>
        <p:nvSpPr>
          <p:cNvPr id="372" name="ぼう"/>
          <p:cNvSpPr txBox="1"/>
          <p:nvPr/>
        </p:nvSpPr>
        <p:spPr>
          <a:xfrm>
            <a:off x="6234048" y="596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ぼう</a:t>
            </a:r>
          </a:p>
        </p:txBody>
      </p:sp>
      <p:sp>
        <p:nvSpPr>
          <p:cNvPr id="373" name="た"/>
          <p:cNvSpPr txBox="1"/>
          <p:nvPr/>
        </p:nvSpPr>
        <p:spPr>
          <a:xfrm>
            <a:off x="7443851" y="45212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</a:t>
            </a:r>
          </a:p>
        </p:txBody>
      </p:sp>
      <p:sp>
        <p:nvSpPr>
          <p:cNvPr id="374" name="ねん"/>
          <p:cNvSpPr txBox="1"/>
          <p:nvPr/>
        </p:nvSpPr>
        <p:spPr>
          <a:xfrm>
            <a:off x="8282051" y="596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ねん</a:t>
            </a:r>
          </a:p>
        </p:txBody>
      </p:sp>
      <p:sp>
        <p:nvSpPr>
          <p:cNvPr id="375" name="ぼう"/>
          <p:cNvSpPr txBox="1"/>
          <p:nvPr/>
        </p:nvSpPr>
        <p:spPr>
          <a:xfrm>
            <a:off x="9374251" y="45212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ぼう</a:t>
            </a:r>
          </a:p>
        </p:txBody>
      </p:sp>
      <p:sp>
        <p:nvSpPr>
          <p:cNvPr id="376" name="かい"/>
          <p:cNvSpPr txBox="1"/>
          <p:nvPr/>
        </p:nvSpPr>
        <p:spPr>
          <a:xfrm>
            <a:off x="10428351" y="596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</a:t>
            </a:r>
          </a:p>
        </p:txBody>
      </p:sp>
      <p:pic>
        <p:nvPicPr>
          <p:cNvPr id="377" name="スクリーンショット 2019-02-25 11.28.39.png" descr="スクリーンショット 2019-02-25 11.28.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615" y="3950692"/>
            <a:ext cx="3109752" cy="3160316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8.</a:t>
            </a:r>
          </a:p>
        </p:txBody>
      </p:sp>
      <p:sp>
        <p:nvSpPr>
          <p:cNvPr id="380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1" name="ここに入るカードを…"/>
          <p:cNvSpPr txBox="1"/>
          <p:nvPr/>
        </p:nvSpPr>
        <p:spPr>
          <a:xfrm>
            <a:off x="1416100" y="44577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382" name="ご"/>
          <p:cNvSpPr txBox="1"/>
          <p:nvPr/>
        </p:nvSpPr>
        <p:spPr>
          <a:xfrm>
            <a:off x="6184900" y="14732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ご</a:t>
            </a:r>
          </a:p>
        </p:txBody>
      </p:sp>
      <p:sp>
        <p:nvSpPr>
          <p:cNvPr id="383" name="売"/>
          <p:cNvSpPr txBox="1"/>
          <p:nvPr/>
        </p:nvSpPr>
        <p:spPr>
          <a:xfrm>
            <a:off x="8369300" y="5397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売</a:t>
            </a:r>
          </a:p>
        </p:txBody>
      </p:sp>
      <p:sp>
        <p:nvSpPr>
          <p:cNvPr id="384" name="購"/>
          <p:cNvSpPr txBox="1"/>
          <p:nvPr/>
        </p:nvSpPr>
        <p:spPr>
          <a:xfrm>
            <a:off x="6184900" y="53975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購</a:t>
            </a:r>
          </a:p>
        </p:txBody>
      </p:sp>
      <p:sp>
        <p:nvSpPr>
          <p:cNvPr id="385" name="四角形"/>
          <p:cNvSpPr/>
          <p:nvPr/>
        </p:nvSpPr>
        <p:spPr>
          <a:xfrm>
            <a:off x="6997700" y="5537200"/>
            <a:ext cx="1041400" cy="170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86" name="館"/>
          <p:cNvSpPr txBox="1"/>
          <p:nvPr/>
        </p:nvSpPr>
        <p:spPr>
          <a:xfrm>
            <a:off x="8369300" y="147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館</a:t>
            </a:r>
          </a:p>
        </p:txBody>
      </p:sp>
      <p:sp>
        <p:nvSpPr>
          <p:cNvPr id="387" name="四角形"/>
          <p:cNvSpPr/>
          <p:nvPr/>
        </p:nvSpPr>
        <p:spPr>
          <a:xfrm>
            <a:off x="9258300" y="1586396"/>
            <a:ext cx="9271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88" name="四角形"/>
          <p:cNvSpPr/>
          <p:nvPr/>
        </p:nvSpPr>
        <p:spPr>
          <a:xfrm>
            <a:off x="9296400" y="2349500"/>
            <a:ext cx="9271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89" name="四角形"/>
          <p:cNvSpPr/>
          <p:nvPr/>
        </p:nvSpPr>
        <p:spPr>
          <a:xfrm>
            <a:off x="6870700" y="5537200"/>
            <a:ext cx="1041400" cy="1422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92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46329" y="3352797"/>
            <a:ext cx="3930239" cy="1455865"/>
          </a:xfrm>
          <a:prstGeom prst="rect">
            <a:avLst/>
          </a:prstGeom>
        </p:spPr>
      </p:pic>
      <p:pic>
        <p:nvPicPr>
          <p:cNvPr id="394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6196" y="4838671"/>
            <a:ext cx="2035558" cy="6894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8.</a:t>
            </a:r>
          </a:p>
        </p:txBody>
      </p:sp>
      <p:sp>
        <p:nvSpPr>
          <p:cNvPr id="398" name="ご"/>
          <p:cNvSpPr txBox="1"/>
          <p:nvPr/>
        </p:nvSpPr>
        <p:spPr>
          <a:xfrm>
            <a:off x="6184900" y="14732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ご</a:t>
            </a:r>
          </a:p>
        </p:txBody>
      </p:sp>
      <p:sp>
        <p:nvSpPr>
          <p:cNvPr id="399" name="売"/>
          <p:cNvSpPr txBox="1"/>
          <p:nvPr/>
        </p:nvSpPr>
        <p:spPr>
          <a:xfrm>
            <a:off x="8369300" y="5397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売</a:t>
            </a:r>
          </a:p>
        </p:txBody>
      </p:sp>
      <p:sp>
        <p:nvSpPr>
          <p:cNvPr id="400" name="販"/>
          <p:cNvSpPr txBox="1"/>
          <p:nvPr/>
        </p:nvSpPr>
        <p:spPr>
          <a:xfrm>
            <a:off x="6184900" y="53975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販</a:t>
            </a:r>
          </a:p>
        </p:txBody>
      </p:sp>
      <p:sp>
        <p:nvSpPr>
          <p:cNvPr id="401" name="飯"/>
          <p:cNvSpPr txBox="1"/>
          <p:nvPr/>
        </p:nvSpPr>
        <p:spPr>
          <a:xfrm>
            <a:off x="8369300" y="147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飯</a:t>
            </a:r>
          </a:p>
        </p:txBody>
      </p:sp>
      <p:sp>
        <p:nvSpPr>
          <p:cNvPr id="40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3" name="あと2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あと20問</a:t>
            </a:r>
          </a:p>
        </p:txBody>
      </p:sp>
      <p:sp>
        <p:nvSpPr>
          <p:cNvPr id="404" name="はん"/>
          <p:cNvSpPr txBox="1"/>
          <p:nvPr/>
        </p:nvSpPr>
        <p:spPr>
          <a:xfrm>
            <a:off x="8724900" y="800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はん</a:t>
            </a:r>
          </a:p>
        </p:txBody>
      </p:sp>
      <p:sp>
        <p:nvSpPr>
          <p:cNvPr id="405" name="ばい"/>
          <p:cNvSpPr txBox="1"/>
          <p:nvPr/>
        </p:nvSpPr>
        <p:spPr>
          <a:xfrm>
            <a:off x="8724900" y="47244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ばい</a:t>
            </a:r>
          </a:p>
        </p:txBody>
      </p:sp>
      <p:sp>
        <p:nvSpPr>
          <p:cNvPr id="406" name="はん"/>
          <p:cNvSpPr txBox="1"/>
          <p:nvPr/>
        </p:nvSpPr>
        <p:spPr>
          <a:xfrm>
            <a:off x="6578600" y="4724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はん</a:t>
            </a:r>
          </a:p>
        </p:txBody>
      </p:sp>
      <p:pic>
        <p:nvPicPr>
          <p:cNvPr id="407" name="スクリーンショット 2019-02-25 11.32.27.png" descr="スクリーンショット 2019-02-25 11.32.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8955" y="4151808"/>
            <a:ext cx="3108178" cy="31587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9.</a:t>
            </a:r>
          </a:p>
        </p:txBody>
      </p:sp>
      <p:sp>
        <p:nvSpPr>
          <p:cNvPr id="410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pic>
        <p:nvPicPr>
          <p:cNvPr id="42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4218" y="2786587"/>
            <a:ext cx="1508428" cy="2371831"/>
          </a:xfrm>
          <a:prstGeom prst="rect">
            <a:avLst/>
          </a:prstGeom>
        </p:spPr>
      </p:pic>
      <p:pic>
        <p:nvPicPr>
          <p:cNvPr id="42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26027" y="6859819"/>
            <a:ext cx="1146232" cy="481316"/>
          </a:xfrm>
          <a:prstGeom prst="rect">
            <a:avLst/>
          </a:prstGeom>
        </p:spPr>
      </p:pic>
      <p:sp>
        <p:nvSpPr>
          <p:cNvPr id="413" name="ここに入るカードを…"/>
          <p:cNvSpPr txBox="1"/>
          <p:nvPr/>
        </p:nvSpPr>
        <p:spPr>
          <a:xfrm>
            <a:off x="1352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414" name="治"/>
          <p:cNvSpPr txBox="1"/>
          <p:nvPr/>
        </p:nvSpPr>
        <p:spPr>
          <a:xfrm>
            <a:off x="8724900" y="13335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415" name="理"/>
          <p:cNvSpPr txBox="1"/>
          <p:nvPr/>
        </p:nvSpPr>
        <p:spPr>
          <a:xfrm>
            <a:off x="87249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理</a:t>
            </a:r>
          </a:p>
        </p:txBody>
      </p:sp>
      <p:sp>
        <p:nvSpPr>
          <p:cNvPr id="416" name="整"/>
          <p:cNvSpPr txBox="1"/>
          <p:nvPr/>
        </p:nvSpPr>
        <p:spPr>
          <a:xfrm>
            <a:off x="65405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整</a:t>
            </a:r>
          </a:p>
        </p:txBody>
      </p:sp>
      <p:sp>
        <p:nvSpPr>
          <p:cNvPr id="417" name="政"/>
          <p:cNvSpPr txBox="1"/>
          <p:nvPr/>
        </p:nvSpPr>
        <p:spPr>
          <a:xfrm>
            <a:off x="6553200" y="1333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政</a:t>
            </a:r>
          </a:p>
        </p:txBody>
      </p:sp>
      <p:sp>
        <p:nvSpPr>
          <p:cNvPr id="418" name="四角形"/>
          <p:cNvSpPr/>
          <p:nvPr/>
        </p:nvSpPr>
        <p:spPr>
          <a:xfrm>
            <a:off x="6705600" y="1473200"/>
            <a:ext cx="863600" cy="41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19" name="四角形"/>
          <p:cNvSpPr/>
          <p:nvPr/>
        </p:nvSpPr>
        <p:spPr>
          <a:xfrm>
            <a:off x="6705600" y="2451100"/>
            <a:ext cx="850900" cy="41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0" name="四角形"/>
          <p:cNvSpPr/>
          <p:nvPr/>
        </p:nvSpPr>
        <p:spPr>
          <a:xfrm>
            <a:off x="6692900" y="6375400"/>
            <a:ext cx="1689100" cy="685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1" name="四角形"/>
          <p:cNvSpPr/>
          <p:nvPr/>
        </p:nvSpPr>
        <p:spPr>
          <a:xfrm>
            <a:off x="6654800" y="2146300"/>
            <a:ext cx="571500" cy="41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2" name="四角形"/>
          <p:cNvSpPr/>
          <p:nvPr/>
        </p:nvSpPr>
        <p:spPr>
          <a:xfrm>
            <a:off x="6654800" y="2819400"/>
            <a:ext cx="5969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3" name="四角形"/>
          <p:cNvSpPr/>
          <p:nvPr/>
        </p:nvSpPr>
        <p:spPr>
          <a:xfrm>
            <a:off x="6692900" y="1778000"/>
            <a:ext cx="787400" cy="41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4" name="四角形"/>
          <p:cNvSpPr/>
          <p:nvPr/>
        </p:nvSpPr>
        <p:spPr>
          <a:xfrm>
            <a:off x="6680200" y="1827696"/>
            <a:ext cx="787400" cy="41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9.</a:t>
            </a:r>
          </a:p>
        </p:txBody>
      </p:sp>
      <p:sp>
        <p:nvSpPr>
          <p:cNvPr id="431" name="治"/>
          <p:cNvSpPr txBox="1"/>
          <p:nvPr/>
        </p:nvSpPr>
        <p:spPr>
          <a:xfrm>
            <a:off x="8724900" y="13335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432" name="理"/>
          <p:cNvSpPr txBox="1"/>
          <p:nvPr/>
        </p:nvSpPr>
        <p:spPr>
          <a:xfrm>
            <a:off x="87249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理</a:t>
            </a:r>
          </a:p>
        </p:txBody>
      </p:sp>
      <p:sp>
        <p:nvSpPr>
          <p:cNvPr id="433" name="整"/>
          <p:cNvSpPr txBox="1"/>
          <p:nvPr/>
        </p:nvSpPr>
        <p:spPr>
          <a:xfrm>
            <a:off x="65405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整</a:t>
            </a:r>
          </a:p>
        </p:txBody>
      </p:sp>
      <p:sp>
        <p:nvSpPr>
          <p:cNvPr id="434" name="政"/>
          <p:cNvSpPr txBox="1"/>
          <p:nvPr/>
        </p:nvSpPr>
        <p:spPr>
          <a:xfrm>
            <a:off x="6553200" y="1333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政</a:t>
            </a:r>
          </a:p>
        </p:txBody>
      </p:sp>
      <p:sp>
        <p:nvSpPr>
          <p:cNvPr id="43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36" name="あと19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  <p:sp>
        <p:nvSpPr>
          <p:cNvPr id="437" name="せい"/>
          <p:cNvSpPr txBox="1"/>
          <p:nvPr/>
        </p:nvSpPr>
        <p:spPr>
          <a:xfrm>
            <a:off x="6981697" y="6858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438" name="り"/>
          <p:cNvSpPr txBox="1"/>
          <p:nvPr/>
        </p:nvSpPr>
        <p:spPr>
          <a:xfrm>
            <a:off x="9436100" y="46101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</a:t>
            </a:r>
          </a:p>
        </p:txBody>
      </p:sp>
      <p:sp>
        <p:nvSpPr>
          <p:cNvPr id="439" name="じ"/>
          <p:cNvSpPr txBox="1"/>
          <p:nvPr/>
        </p:nvSpPr>
        <p:spPr>
          <a:xfrm>
            <a:off x="9321800" y="6858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  <p:sp>
        <p:nvSpPr>
          <p:cNvPr id="440" name="せい"/>
          <p:cNvSpPr txBox="1"/>
          <p:nvPr/>
        </p:nvSpPr>
        <p:spPr>
          <a:xfrm>
            <a:off x="6981697" y="4610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pic>
        <p:nvPicPr>
          <p:cNvPr id="441" name="スクリーンショット 2019-02-25 11.42.59.png" descr="スクリーンショット 2019-02-25 11.42.5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6574" y="3935792"/>
            <a:ext cx="3095477" cy="317159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1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10.</a:t>
            </a:r>
          </a:p>
        </p:txBody>
      </p:sp>
      <p:sp>
        <p:nvSpPr>
          <p:cNvPr id="44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45" name="ここに入るカードを…"/>
          <p:cNvSpPr txBox="1"/>
          <p:nvPr/>
        </p:nvSpPr>
        <p:spPr>
          <a:xfrm>
            <a:off x="1555800" y="44323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446" name="事"/>
          <p:cNvSpPr txBox="1"/>
          <p:nvPr/>
        </p:nvSpPr>
        <p:spPr>
          <a:xfrm>
            <a:off x="6578600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事</a:t>
            </a:r>
          </a:p>
        </p:txBody>
      </p:sp>
      <p:sp>
        <p:nvSpPr>
          <p:cNvPr id="447" name="体"/>
          <p:cNvSpPr txBox="1"/>
          <p:nvPr/>
        </p:nvSpPr>
        <p:spPr>
          <a:xfrm>
            <a:off x="87503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体</a:t>
            </a:r>
          </a:p>
        </p:txBody>
      </p:sp>
      <p:sp>
        <p:nvSpPr>
          <p:cNvPr id="448" name="固"/>
          <p:cNvSpPr txBox="1"/>
          <p:nvPr/>
        </p:nvSpPr>
        <p:spPr>
          <a:xfrm>
            <a:off x="65659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固</a:t>
            </a:r>
          </a:p>
        </p:txBody>
      </p:sp>
      <p:sp>
        <p:nvSpPr>
          <p:cNvPr id="449" name="故"/>
          <p:cNvSpPr txBox="1"/>
          <p:nvPr/>
        </p:nvSpPr>
        <p:spPr>
          <a:xfrm>
            <a:off x="87503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故</a:t>
            </a:r>
          </a:p>
        </p:txBody>
      </p:sp>
      <p:sp>
        <p:nvSpPr>
          <p:cNvPr id="450" name="四角形"/>
          <p:cNvSpPr/>
          <p:nvPr/>
        </p:nvSpPr>
        <p:spPr>
          <a:xfrm>
            <a:off x="8902700" y="1497496"/>
            <a:ext cx="8636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51" name="四角形"/>
          <p:cNvSpPr/>
          <p:nvPr/>
        </p:nvSpPr>
        <p:spPr>
          <a:xfrm>
            <a:off x="8902700" y="1968500"/>
            <a:ext cx="7112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52" name="四角形"/>
          <p:cNvSpPr/>
          <p:nvPr/>
        </p:nvSpPr>
        <p:spPr>
          <a:xfrm>
            <a:off x="6985000" y="5664200"/>
            <a:ext cx="1155700" cy="111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53" name="四角形"/>
          <p:cNvSpPr/>
          <p:nvPr/>
        </p:nvSpPr>
        <p:spPr>
          <a:xfrm>
            <a:off x="8953500" y="2336248"/>
            <a:ext cx="685800" cy="673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54" name="四角形"/>
          <p:cNvSpPr/>
          <p:nvPr/>
        </p:nvSpPr>
        <p:spPr>
          <a:xfrm>
            <a:off x="8915400" y="2501900"/>
            <a:ext cx="495300" cy="673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5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78722" y="3136892"/>
            <a:ext cx="3473770" cy="1509639"/>
          </a:xfrm>
          <a:prstGeom prst="rect">
            <a:avLst/>
          </a:prstGeom>
        </p:spPr>
      </p:pic>
      <p:pic>
        <p:nvPicPr>
          <p:cNvPr id="17" name="接続の線" descr="接続の線">
            <a:extLst>
              <a:ext uri="{FF2B5EF4-FFF2-40B4-BE49-F238E27FC236}">
                <a16:creationId xmlns:a16="http://schemas.microsoft.com/office/drawing/2014/main" id="{193693B8-CDD5-694A-B2CD-8F85F167577E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1725" y="5240600"/>
            <a:ext cx="1240485" cy="7749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1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10.</a:t>
            </a:r>
          </a:p>
        </p:txBody>
      </p:sp>
      <p:sp>
        <p:nvSpPr>
          <p:cNvPr id="461" name="事"/>
          <p:cNvSpPr txBox="1"/>
          <p:nvPr/>
        </p:nvSpPr>
        <p:spPr>
          <a:xfrm>
            <a:off x="6578600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事</a:t>
            </a:r>
          </a:p>
        </p:txBody>
      </p:sp>
      <p:sp>
        <p:nvSpPr>
          <p:cNvPr id="462" name="体"/>
          <p:cNvSpPr txBox="1"/>
          <p:nvPr/>
        </p:nvSpPr>
        <p:spPr>
          <a:xfrm>
            <a:off x="87503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体</a:t>
            </a:r>
          </a:p>
        </p:txBody>
      </p:sp>
      <p:sp>
        <p:nvSpPr>
          <p:cNvPr id="463" name="固"/>
          <p:cNvSpPr txBox="1"/>
          <p:nvPr/>
        </p:nvSpPr>
        <p:spPr>
          <a:xfrm>
            <a:off x="65659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固</a:t>
            </a:r>
          </a:p>
        </p:txBody>
      </p:sp>
      <p:sp>
        <p:nvSpPr>
          <p:cNvPr id="464" name="故"/>
          <p:cNvSpPr txBox="1"/>
          <p:nvPr/>
        </p:nvSpPr>
        <p:spPr>
          <a:xfrm>
            <a:off x="87503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故</a:t>
            </a:r>
          </a:p>
        </p:txBody>
      </p:sp>
      <p:sp>
        <p:nvSpPr>
          <p:cNvPr id="46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66" name="あと18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  <p:pic>
        <p:nvPicPr>
          <p:cNvPr id="467" name="スクリーンショット 2019-02-25 11.47.23.png" descr="スクリーンショット 2019-02-25 11.47.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0082" y="4106879"/>
            <a:ext cx="3108177" cy="31846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468" name="こ"/>
          <p:cNvSpPr txBox="1"/>
          <p:nvPr/>
        </p:nvSpPr>
        <p:spPr>
          <a:xfrm>
            <a:off x="9356597" y="7239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</a:t>
            </a:r>
          </a:p>
        </p:txBody>
      </p:sp>
      <p:sp>
        <p:nvSpPr>
          <p:cNvPr id="469" name="たい"/>
          <p:cNvSpPr txBox="1"/>
          <p:nvPr/>
        </p:nvSpPr>
        <p:spPr>
          <a:xfrm>
            <a:off x="9093200" y="4648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</a:t>
            </a:r>
          </a:p>
        </p:txBody>
      </p:sp>
      <p:sp>
        <p:nvSpPr>
          <p:cNvPr id="470" name="じ"/>
          <p:cNvSpPr txBox="1"/>
          <p:nvPr/>
        </p:nvSpPr>
        <p:spPr>
          <a:xfrm>
            <a:off x="7226300" y="7239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  <p:sp>
        <p:nvSpPr>
          <p:cNvPr id="471" name="こ"/>
          <p:cNvSpPr txBox="1"/>
          <p:nvPr/>
        </p:nvSpPr>
        <p:spPr>
          <a:xfrm>
            <a:off x="7226300" y="46482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1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11.</a:t>
            </a:r>
          </a:p>
        </p:txBody>
      </p:sp>
      <p:sp>
        <p:nvSpPr>
          <p:cNvPr id="47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5" name="ここに入るカードを…"/>
          <p:cNvSpPr txBox="1"/>
          <p:nvPr/>
        </p:nvSpPr>
        <p:spPr>
          <a:xfrm>
            <a:off x="1047800" y="46355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476" name="間"/>
          <p:cNvSpPr txBox="1"/>
          <p:nvPr/>
        </p:nvSpPr>
        <p:spPr>
          <a:xfrm>
            <a:off x="8699500" y="1308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間</a:t>
            </a:r>
          </a:p>
        </p:txBody>
      </p:sp>
      <p:sp>
        <p:nvSpPr>
          <p:cNvPr id="477" name="続"/>
          <p:cNvSpPr txBox="1"/>
          <p:nvPr/>
        </p:nvSpPr>
        <p:spPr>
          <a:xfrm>
            <a:off x="8699500" y="5232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続</a:t>
            </a:r>
          </a:p>
        </p:txBody>
      </p:sp>
      <p:sp>
        <p:nvSpPr>
          <p:cNvPr id="478" name="打"/>
          <p:cNvSpPr txBox="1"/>
          <p:nvPr/>
        </p:nvSpPr>
        <p:spPr>
          <a:xfrm>
            <a:off x="6515100" y="52324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打</a:t>
            </a:r>
          </a:p>
        </p:txBody>
      </p:sp>
      <p:sp>
        <p:nvSpPr>
          <p:cNvPr id="479" name="時"/>
          <p:cNvSpPr txBox="1"/>
          <p:nvPr/>
        </p:nvSpPr>
        <p:spPr>
          <a:xfrm>
            <a:off x="6515100" y="1308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時</a:t>
            </a:r>
          </a:p>
        </p:txBody>
      </p:sp>
      <p:sp>
        <p:nvSpPr>
          <p:cNvPr id="480" name="四角形"/>
          <p:cNvSpPr/>
          <p:nvPr/>
        </p:nvSpPr>
        <p:spPr>
          <a:xfrm>
            <a:off x="7467600" y="5346700"/>
            <a:ext cx="8763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81" name="四角形"/>
          <p:cNvSpPr/>
          <p:nvPr/>
        </p:nvSpPr>
        <p:spPr>
          <a:xfrm>
            <a:off x="7239000" y="1435100"/>
            <a:ext cx="11557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82" name="四角形"/>
          <p:cNvSpPr/>
          <p:nvPr/>
        </p:nvSpPr>
        <p:spPr>
          <a:xfrm>
            <a:off x="7277100" y="5320196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8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36615" y="4599903"/>
            <a:ext cx="2229489" cy="784906"/>
          </a:xfrm>
          <a:prstGeom prst="rect">
            <a:avLst/>
          </a:prstGeom>
        </p:spPr>
      </p:pic>
      <p:pic>
        <p:nvPicPr>
          <p:cNvPr id="48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84219" y="3044572"/>
            <a:ext cx="2405512" cy="173284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1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11.</a:t>
            </a:r>
          </a:p>
        </p:txBody>
      </p:sp>
      <p:sp>
        <p:nvSpPr>
          <p:cNvPr id="491" name="間"/>
          <p:cNvSpPr txBox="1"/>
          <p:nvPr/>
        </p:nvSpPr>
        <p:spPr>
          <a:xfrm>
            <a:off x="8699500" y="1308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間</a:t>
            </a:r>
          </a:p>
        </p:txBody>
      </p:sp>
      <p:sp>
        <p:nvSpPr>
          <p:cNvPr id="492" name="続"/>
          <p:cNvSpPr txBox="1"/>
          <p:nvPr/>
        </p:nvSpPr>
        <p:spPr>
          <a:xfrm>
            <a:off x="8699500" y="5232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続</a:t>
            </a:r>
          </a:p>
        </p:txBody>
      </p:sp>
      <p:sp>
        <p:nvSpPr>
          <p:cNvPr id="493" name="持"/>
          <p:cNvSpPr txBox="1"/>
          <p:nvPr/>
        </p:nvSpPr>
        <p:spPr>
          <a:xfrm>
            <a:off x="6515100" y="52324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持</a:t>
            </a:r>
          </a:p>
        </p:txBody>
      </p:sp>
      <p:sp>
        <p:nvSpPr>
          <p:cNvPr id="494" name="時"/>
          <p:cNvSpPr txBox="1"/>
          <p:nvPr/>
        </p:nvSpPr>
        <p:spPr>
          <a:xfrm>
            <a:off x="6515100" y="1308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時</a:t>
            </a:r>
          </a:p>
        </p:txBody>
      </p:sp>
      <p:sp>
        <p:nvSpPr>
          <p:cNvPr id="49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96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pic>
        <p:nvPicPr>
          <p:cNvPr id="497" name="スクリーンショット 2019-02-25 11.52.56.png" descr="スクリーンショット 2019-02-25 11.52.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5213" y="4049762"/>
            <a:ext cx="3109752" cy="31603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498" name="じ"/>
          <p:cNvSpPr txBox="1"/>
          <p:nvPr/>
        </p:nvSpPr>
        <p:spPr>
          <a:xfrm>
            <a:off x="7172197" y="6731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  <p:sp>
        <p:nvSpPr>
          <p:cNvPr id="499" name="ぞく"/>
          <p:cNvSpPr txBox="1"/>
          <p:nvPr/>
        </p:nvSpPr>
        <p:spPr>
          <a:xfrm>
            <a:off x="9093200" y="45847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ぞく</a:t>
            </a:r>
          </a:p>
        </p:txBody>
      </p:sp>
      <p:sp>
        <p:nvSpPr>
          <p:cNvPr id="500" name="かん"/>
          <p:cNvSpPr txBox="1"/>
          <p:nvPr/>
        </p:nvSpPr>
        <p:spPr>
          <a:xfrm>
            <a:off x="9093200" y="6604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</a:t>
            </a:r>
          </a:p>
        </p:txBody>
      </p:sp>
      <p:sp>
        <p:nvSpPr>
          <p:cNvPr id="501" name="じ"/>
          <p:cNvSpPr txBox="1"/>
          <p:nvPr/>
        </p:nvSpPr>
        <p:spPr>
          <a:xfrm>
            <a:off x="7226300" y="45847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1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12.</a:t>
            </a:r>
          </a:p>
        </p:txBody>
      </p:sp>
      <p:sp>
        <p:nvSpPr>
          <p:cNvPr id="50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05" name="ここに入るカードを…"/>
          <p:cNvSpPr txBox="1"/>
          <p:nvPr/>
        </p:nvSpPr>
        <p:spPr>
          <a:xfrm>
            <a:off x="1149451" y="48641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506" name="四角形"/>
          <p:cNvSpPr/>
          <p:nvPr/>
        </p:nvSpPr>
        <p:spPr>
          <a:xfrm>
            <a:off x="6451600" y="1993900"/>
            <a:ext cx="317500" cy="111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07" name="野"/>
          <p:cNvSpPr txBox="1"/>
          <p:nvPr/>
        </p:nvSpPr>
        <p:spPr>
          <a:xfrm>
            <a:off x="6489700" y="1371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野</a:t>
            </a:r>
          </a:p>
        </p:txBody>
      </p:sp>
      <p:sp>
        <p:nvSpPr>
          <p:cNvPr id="508" name="助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助</a:t>
            </a:r>
          </a:p>
        </p:txBody>
      </p:sp>
      <p:sp>
        <p:nvSpPr>
          <p:cNvPr id="509" name="球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球</a:t>
            </a:r>
          </a:p>
        </p:txBody>
      </p:sp>
      <p:sp>
        <p:nvSpPr>
          <p:cNvPr id="510" name="四角形"/>
          <p:cNvSpPr/>
          <p:nvPr/>
        </p:nvSpPr>
        <p:spPr>
          <a:xfrm>
            <a:off x="9398000" y="1498600"/>
            <a:ext cx="11557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1" name="四角形"/>
          <p:cNvSpPr/>
          <p:nvPr/>
        </p:nvSpPr>
        <p:spPr>
          <a:xfrm>
            <a:off x="7251700" y="5410200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2" name="四角形"/>
          <p:cNvSpPr/>
          <p:nvPr/>
        </p:nvSpPr>
        <p:spPr>
          <a:xfrm>
            <a:off x="9245600" y="1803400"/>
            <a:ext cx="698500" cy="292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3" name="四角形"/>
          <p:cNvSpPr/>
          <p:nvPr/>
        </p:nvSpPr>
        <p:spPr>
          <a:xfrm>
            <a:off x="9245600" y="2768600"/>
            <a:ext cx="698500" cy="292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4" name="故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故</a:t>
            </a:r>
          </a:p>
        </p:txBody>
      </p:sp>
      <p:sp>
        <p:nvSpPr>
          <p:cNvPr id="515" name="四角形"/>
          <p:cNvSpPr/>
          <p:nvPr/>
        </p:nvSpPr>
        <p:spPr>
          <a:xfrm>
            <a:off x="6642100" y="5422348"/>
            <a:ext cx="8636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6" name="四角形"/>
          <p:cNvSpPr/>
          <p:nvPr/>
        </p:nvSpPr>
        <p:spPr>
          <a:xfrm>
            <a:off x="6642100" y="5880100"/>
            <a:ext cx="7112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7" name="四角形"/>
          <p:cNvSpPr/>
          <p:nvPr/>
        </p:nvSpPr>
        <p:spPr>
          <a:xfrm>
            <a:off x="6692900" y="6261100"/>
            <a:ext cx="685800" cy="673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8" name="四角形"/>
          <p:cNvSpPr/>
          <p:nvPr/>
        </p:nvSpPr>
        <p:spPr>
          <a:xfrm>
            <a:off x="6654800" y="6413500"/>
            <a:ext cx="495300" cy="673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21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65411" y="3187699"/>
            <a:ext cx="4430338" cy="1754329"/>
          </a:xfrm>
          <a:prstGeom prst="rect">
            <a:avLst/>
          </a:prstGeom>
        </p:spPr>
      </p:pic>
      <p:pic>
        <p:nvPicPr>
          <p:cNvPr id="523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01708" y="4928823"/>
            <a:ext cx="1571836" cy="54488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1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12.</a:t>
            </a:r>
          </a:p>
        </p:txBody>
      </p:sp>
      <p:sp>
        <p:nvSpPr>
          <p:cNvPr id="527" name="四角形"/>
          <p:cNvSpPr/>
          <p:nvPr/>
        </p:nvSpPr>
        <p:spPr>
          <a:xfrm>
            <a:off x="6451600" y="1993900"/>
            <a:ext cx="317500" cy="111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28" name="野"/>
          <p:cNvSpPr txBox="1"/>
          <p:nvPr/>
        </p:nvSpPr>
        <p:spPr>
          <a:xfrm>
            <a:off x="6489700" y="1371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野</a:t>
            </a:r>
          </a:p>
        </p:txBody>
      </p:sp>
      <p:sp>
        <p:nvSpPr>
          <p:cNvPr id="529" name="助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助</a:t>
            </a:r>
          </a:p>
        </p:txBody>
      </p:sp>
      <p:sp>
        <p:nvSpPr>
          <p:cNvPr id="530" name="球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球</a:t>
            </a:r>
          </a:p>
        </p:txBody>
      </p:sp>
      <p:sp>
        <p:nvSpPr>
          <p:cNvPr id="531" name="救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救</a:t>
            </a:r>
          </a:p>
        </p:txBody>
      </p:sp>
      <p:sp>
        <p:nvSpPr>
          <p:cNvPr id="53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33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pic>
        <p:nvPicPr>
          <p:cNvPr id="534" name="スクリーンショット 2019-02-25 11.56.10.png" descr="スクリーンショット 2019-02-25 11.56.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9505" y="4100016"/>
            <a:ext cx="3122249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535" name="きゅう"/>
          <p:cNvSpPr txBox="1"/>
          <p:nvPr/>
        </p:nvSpPr>
        <p:spPr>
          <a:xfrm>
            <a:off x="8801100" y="6858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きゅう</a:t>
            </a:r>
          </a:p>
        </p:txBody>
      </p:sp>
      <p:sp>
        <p:nvSpPr>
          <p:cNvPr id="536" name="じょ"/>
          <p:cNvSpPr txBox="1"/>
          <p:nvPr/>
        </p:nvSpPr>
        <p:spPr>
          <a:xfrm>
            <a:off x="8978900" y="4610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</a:t>
            </a:r>
          </a:p>
        </p:txBody>
      </p:sp>
      <p:sp>
        <p:nvSpPr>
          <p:cNvPr id="537" name="や"/>
          <p:cNvSpPr txBox="1"/>
          <p:nvPr/>
        </p:nvSpPr>
        <p:spPr>
          <a:xfrm>
            <a:off x="7112000" y="6858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や</a:t>
            </a:r>
          </a:p>
        </p:txBody>
      </p:sp>
      <p:sp>
        <p:nvSpPr>
          <p:cNvPr id="538" name="きゅう"/>
          <p:cNvSpPr txBox="1"/>
          <p:nvPr/>
        </p:nvSpPr>
        <p:spPr>
          <a:xfrm>
            <a:off x="6616700" y="46101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きゅう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1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13.</a:t>
            </a:r>
          </a:p>
        </p:txBody>
      </p:sp>
      <p:sp>
        <p:nvSpPr>
          <p:cNvPr id="541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42" name="ここに入るカードを…"/>
          <p:cNvSpPr txBox="1"/>
          <p:nvPr/>
        </p:nvSpPr>
        <p:spPr>
          <a:xfrm>
            <a:off x="1352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543" name="外"/>
          <p:cNvSpPr txBox="1"/>
          <p:nvPr/>
        </p:nvSpPr>
        <p:spPr>
          <a:xfrm>
            <a:off x="8953500" y="4965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外</a:t>
            </a:r>
          </a:p>
        </p:txBody>
      </p:sp>
      <p:sp>
        <p:nvSpPr>
          <p:cNvPr id="544" name="郊"/>
          <p:cNvSpPr txBox="1"/>
          <p:nvPr/>
        </p:nvSpPr>
        <p:spPr>
          <a:xfrm>
            <a:off x="6769100" y="4965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郊</a:t>
            </a:r>
          </a:p>
        </p:txBody>
      </p:sp>
      <p:sp>
        <p:nvSpPr>
          <p:cNvPr id="545" name="四角形"/>
          <p:cNvSpPr/>
          <p:nvPr/>
        </p:nvSpPr>
        <p:spPr>
          <a:xfrm>
            <a:off x="6921500" y="5105400"/>
            <a:ext cx="8636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46" name="四角形"/>
          <p:cNvSpPr/>
          <p:nvPr/>
        </p:nvSpPr>
        <p:spPr>
          <a:xfrm>
            <a:off x="6908800" y="5041900"/>
            <a:ext cx="9906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47" name="果"/>
          <p:cNvSpPr txBox="1"/>
          <p:nvPr/>
        </p:nvSpPr>
        <p:spPr>
          <a:xfrm>
            <a:off x="8953500" y="147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果</a:t>
            </a:r>
          </a:p>
        </p:txBody>
      </p:sp>
      <p:sp>
        <p:nvSpPr>
          <p:cNvPr id="548" name="効"/>
          <p:cNvSpPr txBox="1"/>
          <p:nvPr/>
        </p:nvSpPr>
        <p:spPr>
          <a:xfrm>
            <a:off x="6769100" y="147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効</a:t>
            </a:r>
          </a:p>
        </p:txBody>
      </p:sp>
      <p:sp>
        <p:nvSpPr>
          <p:cNvPr id="549" name="四角形"/>
          <p:cNvSpPr/>
          <p:nvPr/>
        </p:nvSpPr>
        <p:spPr>
          <a:xfrm>
            <a:off x="6819900" y="1498600"/>
            <a:ext cx="10541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0" name="四角形"/>
          <p:cNvSpPr/>
          <p:nvPr/>
        </p:nvSpPr>
        <p:spPr>
          <a:xfrm>
            <a:off x="6870700" y="1968500"/>
            <a:ext cx="825500" cy="1079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1" name="四角形"/>
          <p:cNvSpPr/>
          <p:nvPr/>
        </p:nvSpPr>
        <p:spPr>
          <a:xfrm>
            <a:off x="6870700" y="2095500"/>
            <a:ext cx="457200" cy="1206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2" name="四角形"/>
          <p:cNvSpPr/>
          <p:nvPr/>
        </p:nvSpPr>
        <p:spPr>
          <a:xfrm>
            <a:off x="7531100" y="2183848"/>
            <a:ext cx="342900" cy="50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5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26026" y="6522160"/>
            <a:ext cx="1520865" cy="609655"/>
          </a:xfrm>
          <a:prstGeom prst="rect">
            <a:avLst/>
          </a:prstGeom>
        </p:spPr>
      </p:pic>
      <p:pic>
        <p:nvPicPr>
          <p:cNvPr id="55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5508" y="3103854"/>
            <a:ext cx="1475343" cy="209267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1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13.</a:t>
            </a:r>
          </a:p>
        </p:txBody>
      </p:sp>
      <p:sp>
        <p:nvSpPr>
          <p:cNvPr id="561" name="外"/>
          <p:cNvSpPr txBox="1"/>
          <p:nvPr/>
        </p:nvSpPr>
        <p:spPr>
          <a:xfrm>
            <a:off x="8953500" y="4965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外</a:t>
            </a:r>
          </a:p>
        </p:txBody>
      </p:sp>
      <p:sp>
        <p:nvSpPr>
          <p:cNvPr id="562" name="郊"/>
          <p:cNvSpPr txBox="1"/>
          <p:nvPr/>
        </p:nvSpPr>
        <p:spPr>
          <a:xfrm>
            <a:off x="6769100" y="4965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郊</a:t>
            </a:r>
          </a:p>
        </p:txBody>
      </p:sp>
      <p:sp>
        <p:nvSpPr>
          <p:cNvPr id="563" name="果"/>
          <p:cNvSpPr txBox="1"/>
          <p:nvPr/>
        </p:nvSpPr>
        <p:spPr>
          <a:xfrm>
            <a:off x="8953500" y="147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果</a:t>
            </a:r>
          </a:p>
        </p:txBody>
      </p:sp>
      <p:sp>
        <p:nvSpPr>
          <p:cNvPr id="564" name="効"/>
          <p:cNvSpPr txBox="1"/>
          <p:nvPr/>
        </p:nvSpPr>
        <p:spPr>
          <a:xfrm>
            <a:off x="6769100" y="147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効</a:t>
            </a:r>
          </a:p>
        </p:txBody>
      </p:sp>
      <p:sp>
        <p:nvSpPr>
          <p:cNvPr id="56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66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pic>
        <p:nvPicPr>
          <p:cNvPr id="567" name="スクリーンショット 2019-02-25 13.06.35.png" descr="スクリーンショット 2019-02-25 13.06.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8643" y="3882578"/>
            <a:ext cx="314742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568" name="こう"/>
          <p:cNvSpPr txBox="1"/>
          <p:nvPr/>
        </p:nvSpPr>
        <p:spPr>
          <a:xfrm>
            <a:off x="7162800" y="812800"/>
            <a:ext cx="115443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569" name="こう"/>
          <p:cNvSpPr txBox="1"/>
          <p:nvPr/>
        </p:nvSpPr>
        <p:spPr>
          <a:xfrm>
            <a:off x="7175500" y="4308203"/>
            <a:ext cx="115443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570" name="か"/>
          <p:cNvSpPr txBox="1"/>
          <p:nvPr/>
        </p:nvSpPr>
        <p:spPr>
          <a:xfrm>
            <a:off x="9601200" y="8128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571" name="がい"/>
          <p:cNvSpPr txBox="1"/>
          <p:nvPr/>
        </p:nvSpPr>
        <p:spPr>
          <a:xfrm>
            <a:off x="9347200" y="4308203"/>
            <a:ext cx="1181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がい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1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14.</a:t>
            </a:r>
          </a:p>
        </p:txBody>
      </p:sp>
      <p:sp>
        <p:nvSpPr>
          <p:cNvPr id="57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75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576" name="問"/>
          <p:cNvSpPr txBox="1"/>
          <p:nvPr/>
        </p:nvSpPr>
        <p:spPr>
          <a:xfrm>
            <a:off x="9017000" y="1231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問</a:t>
            </a:r>
          </a:p>
        </p:txBody>
      </p:sp>
      <p:sp>
        <p:nvSpPr>
          <p:cNvPr id="577" name="送"/>
          <p:cNvSpPr txBox="1"/>
          <p:nvPr/>
        </p:nvSpPr>
        <p:spPr>
          <a:xfrm>
            <a:off x="9042400" y="5156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送</a:t>
            </a:r>
          </a:p>
        </p:txBody>
      </p:sp>
      <p:sp>
        <p:nvSpPr>
          <p:cNvPr id="578" name="放"/>
          <p:cNvSpPr txBox="1"/>
          <p:nvPr/>
        </p:nvSpPr>
        <p:spPr>
          <a:xfrm>
            <a:off x="6858000" y="5156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放</a:t>
            </a:r>
            <a:endParaRPr dirty="0"/>
          </a:p>
        </p:txBody>
      </p:sp>
      <p:sp>
        <p:nvSpPr>
          <p:cNvPr id="579" name="四角形"/>
          <p:cNvSpPr/>
          <p:nvPr/>
        </p:nvSpPr>
        <p:spPr>
          <a:xfrm>
            <a:off x="7620000" y="56007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80" name="四角形"/>
          <p:cNvSpPr/>
          <p:nvPr/>
        </p:nvSpPr>
        <p:spPr>
          <a:xfrm>
            <a:off x="6972300" y="5256144"/>
            <a:ext cx="749300" cy="170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81" name="訪"/>
          <p:cNvSpPr txBox="1"/>
          <p:nvPr/>
        </p:nvSpPr>
        <p:spPr>
          <a:xfrm>
            <a:off x="6858000" y="1231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訪</a:t>
            </a:r>
          </a:p>
        </p:txBody>
      </p:sp>
      <p:sp>
        <p:nvSpPr>
          <p:cNvPr id="582" name="四角形"/>
          <p:cNvSpPr/>
          <p:nvPr/>
        </p:nvSpPr>
        <p:spPr>
          <a:xfrm>
            <a:off x="7645400" y="1346200"/>
            <a:ext cx="1155700" cy="170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83" name="四角形"/>
          <p:cNvSpPr/>
          <p:nvPr/>
        </p:nvSpPr>
        <p:spPr>
          <a:xfrm>
            <a:off x="7454900" y="5988050"/>
            <a:ext cx="203200" cy="292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84" name="四角形"/>
          <p:cNvSpPr/>
          <p:nvPr/>
        </p:nvSpPr>
        <p:spPr>
          <a:xfrm>
            <a:off x="7620000" y="28829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8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2308" y="3191348"/>
            <a:ext cx="3066048" cy="2005179"/>
          </a:xfrm>
          <a:prstGeom prst="rect">
            <a:avLst/>
          </a:prstGeom>
        </p:spPr>
      </p:pic>
      <p:pic>
        <p:nvPicPr>
          <p:cNvPr id="58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22827" y="6508984"/>
            <a:ext cx="1787540" cy="68989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1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14.</a:t>
            </a:r>
          </a:p>
        </p:txBody>
      </p:sp>
      <p:sp>
        <p:nvSpPr>
          <p:cNvPr id="593" name="問"/>
          <p:cNvSpPr txBox="1"/>
          <p:nvPr/>
        </p:nvSpPr>
        <p:spPr>
          <a:xfrm>
            <a:off x="9017000" y="1231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問</a:t>
            </a:r>
          </a:p>
        </p:txBody>
      </p:sp>
      <p:sp>
        <p:nvSpPr>
          <p:cNvPr id="594" name="送"/>
          <p:cNvSpPr txBox="1"/>
          <p:nvPr/>
        </p:nvSpPr>
        <p:spPr>
          <a:xfrm>
            <a:off x="9042400" y="5156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送</a:t>
            </a:r>
          </a:p>
        </p:txBody>
      </p:sp>
      <p:sp>
        <p:nvSpPr>
          <p:cNvPr id="595" name="放"/>
          <p:cNvSpPr txBox="1"/>
          <p:nvPr/>
        </p:nvSpPr>
        <p:spPr>
          <a:xfrm>
            <a:off x="6858000" y="5156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放</a:t>
            </a:r>
          </a:p>
        </p:txBody>
      </p:sp>
      <p:sp>
        <p:nvSpPr>
          <p:cNvPr id="596" name="訪"/>
          <p:cNvSpPr txBox="1"/>
          <p:nvPr/>
        </p:nvSpPr>
        <p:spPr>
          <a:xfrm>
            <a:off x="6858000" y="1231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訪</a:t>
            </a:r>
          </a:p>
        </p:txBody>
      </p:sp>
      <p:sp>
        <p:nvSpPr>
          <p:cNvPr id="59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98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pic>
        <p:nvPicPr>
          <p:cNvPr id="599" name="スクリーンショット 2019-02-25 13.09.45.png" descr="スクリーンショット 2019-02-25 13.09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1453" y="4021038"/>
            <a:ext cx="3147220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00" name="ほう"/>
          <p:cNvSpPr txBox="1"/>
          <p:nvPr/>
        </p:nvSpPr>
        <p:spPr>
          <a:xfrm>
            <a:off x="7251065" y="4483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</a:t>
            </a:r>
          </a:p>
        </p:txBody>
      </p:sp>
      <p:sp>
        <p:nvSpPr>
          <p:cNvPr id="601" name="ほう"/>
          <p:cNvSpPr txBox="1"/>
          <p:nvPr/>
        </p:nvSpPr>
        <p:spPr>
          <a:xfrm>
            <a:off x="7251065" y="5588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</a:t>
            </a:r>
          </a:p>
        </p:txBody>
      </p:sp>
      <p:sp>
        <p:nvSpPr>
          <p:cNvPr id="602" name="もん"/>
          <p:cNvSpPr txBox="1"/>
          <p:nvPr/>
        </p:nvSpPr>
        <p:spPr>
          <a:xfrm>
            <a:off x="9410700" y="5715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もん</a:t>
            </a:r>
          </a:p>
        </p:txBody>
      </p:sp>
      <p:sp>
        <p:nvSpPr>
          <p:cNvPr id="603" name="そう"/>
          <p:cNvSpPr txBox="1"/>
          <p:nvPr/>
        </p:nvSpPr>
        <p:spPr>
          <a:xfrm>
            <a:off x="9436100" y="4483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そう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1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15.</a:t>
            </a:r>
          </a:p>
        </p:txBody>
      </p:sp>
      <p:sp>
        <p:nvSpPr>
          <p:cNvPr id="60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07" name="ここに入るカードを…"/>
          <p:cNvSpPr txBox="1"/>
          <p:nvPr/>
        </p:nvSpPr>
        <p:spPr>
          <a:xfrm>
            <a:off x="1200200" y="49149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608" name="市"/>
          <p:cNvSpPr txBox="1"/>
          <p:nvPr/>
        </p:nvSpPr>
        <p:spPr>
          <a:xfrm>
            <a:off x="5461000" y="139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市</a:t>
            </a:r>
          </a:p>
        </p:txBody>
      </p:sp>
      <p:sp>
        <p:nvSpPr>
          <p:cNvPr id="609" name="県"/>
          <p:cNvSpPr txBox="1"/>
          <p:nvPr/>
        </p:nvSpPr>
        <p:spPr>
          <a:xfrm>
            <a:off x="6642100" y="5334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県</a:t>
            </a:r>
          </a:p>
        </p:txBody>
      </p:sp>
      <p:sp>
        <p:nvSpPr>
          <p:cNvPr id="610" name="村"/>
          <p:cNvSpPr txBox="1"/>
          <p:nvPr/>
        </p:nvSpPr>
        <p:spPr>
          <a:xfrm>
            <a:off x="9855200" y="138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村</a:t>
            </a:r>
          </a:p>
        </p:txBody>
      </p:sp>
      <p:sp>
        <p:nvSpPr>
          <p:cNvPr id="611" name="庁"/>
          <p:cNvSpPr txBox="1"/>
          <p:nvPr/>
        </p:nvSpPr>
        <p:spPr>
          <a:xfrm>
            <a:off x="8801100" y="5334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庁</a:t>
            </a:r>
          </a:p>
        </p:txBody>
      </p:sp>
      <p:sp>
        <p:nvSpPr>
          <p:cNvPr id="612" name="四角形"/>
          <p:cNvSpPr/>
          <p:nvPr/>
        </p:nvSpPr>
        <p:spPr>
          <a:xfrm>
            <a:off x="9321800" y="5956300"/>
            <a:ext cx="1308100" cy="1181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13" name="町"/>
          <p:cNvSpPr txBox="1"/>
          <p:nvPr/>
        </p:nvSpPr>
        <p:spPr>
          <a:xfrm>
            <a:off x="76581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町</a:t>
            </a:r>
          </a:p>
        </p:txBody>
      </p:sp>
      <p:sp>
        <p:nvSpPr>
          <p:cNvPr id="614" name="四角形"/>
          <p:cNvSpPr/>
          <p:nvPr/>
        </p:nvSpPr>
        <p:spPr>
          <a:xfrm>
            <a:off x="8674100" y="1511300"/>
            <a:ext cx="9144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1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6908" y="3002472"/>
            <a:ext cx="3615294" cy="1749555"/>
          </a:xfrm>
          <a:prstGeom prst="rect">
            <a:avLst/>
          </a:prstGeom>
        </p:spPr>
      </p:pic>
      <p:pic>
        <p:nvPicPr>
          <p:cNvPr id="61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30725" y="6732817"/>
            <a:ext cx="4593959" cy="12341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1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15.</a:t>
            </a:r>
          </a:p>
        </p:txBody>
      </p:sp>
      <p:sp>
        <p:nvSpPr>
          <p:cNvPr id="623" name="市"/>
          <p:cNvSpPr txBox="1"/>
          <p:nvPr/>
        </p:nvSpPr>
        <p:spPr>
          <a:xfrm>
            <a:off x="5461000" y="139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市</a:t>
            </a:r>
          </a:p>
        </p:txBody>
      </p:sp>
      <p:sp>
        <p:nvSpPr>
          <p:cNvPr id="624" name="県"/>
          <p:cNvSpPr txBox="1"/>
          <p:nvPr/>
        </p:nvSpPr>
        <p:spPr>
          <a:xfrm>
            <a:off x="6642100" y="5334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県</a:t>
            </a:r>
          </a:p>
        </p:txBody>
      </p:sp>
      <p:sp>
        <p:nvSpPr>
          <p:cNvPr id="625" name="村"/>
          <p:cNvSpPr txBox="1"/>
          <p:nvPr/>
        </p:nvSpPr>
        <p:spPr>
          <a:xfrm>
            <a:off x="9855200" y="138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村</a:t>
            </a:r>
          </a:p>
        </p:txBody>
      </p:sp>
      <p:sp>
        <p:nvSpPr>
          <p:cNvPr id="626" name="庁"/>
          <p:cNvSpPr txBox="1"/>
          <p:nvPr/>
        </p:nvSpPr>
        <p:spPr>
          <a:xfrm>
            <a:off x="8801100" y="5334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庁</a:t>
            </a:r>
          </a:p>
        </p:txBody>
      </p:sp>
      <p:sp>
        <p:nvSpPr>
          <p:cNvPr id="627" name="町"/>
          <p:cNvSpPr txBox="1"/>
          <p:nvPr/>
        </p:nvSpPr>
        <p:spPr>
          <a:xfrm>
            <a:off x="76581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町</a:t>
            </a:r>
          </a:p>
        </p:txBody>
      </p:sp>
      <p:sp>
        <p:nvSpPr>
          <p:cNvPr id="62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29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pic>
        <p:nvPicPr>
          <p:cNvPr id="630" name="スクリーンショット 2019-02-25 13.14.05.png" descr="スクリーンショット 2019-02-25 13.14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9806" y="4187080"/>
            <a:ext cx="314742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31" name="ちょう"/>
          <p:cNvSpPr txBox="1"/>
          <p:nvPr/>
        </p:nvSpPr>
        <p:spPr>
          <a:xfrm>
            <a:off x="8785097" y="46482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</a:t>
            </a:r>
          </a:p>
        </p:txBody>
      </p:sp>
      <p:sp>
        <p:nvSpPr>
          <p:cNvPr id="632" name="けん"/>
          <p:cNvSpPr txBox="1"/>
          <p:nvPr/>
        </p:nvSpPr>
        <p:spPr>
          <a:xfrm>
            <a:off x="7120000" y="46609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</a:t>
            </a:r>
          </a:p>
        </p:txBody>
      </p:sp>
      <p:sp>
        <p:nvSpPr>
          <p:cNvPr id="633" name="ちょう"/>
          <p:cNvSpPr txBox="1"/>
          <p:nvPr/>
        </p:nvSpPr>
        <p:spPr>
          <a:xfrm>
            <a:off x="7759065" y="7112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</a:t>
            </a:r>
          </a:p>
        </p:txBody>
      </p:sp>
      <p:sp>
        <p:nvSpPr>
          <p:cNvPr id="634" name="そん"/>
          <p:cNvSpPr txBox="1"/>
          <p:nvPr/>
        </p:nvSpPr>
        <p:spPr>
          <a:xfrm>
            <a:off x="10350500" y="711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そん</a:t>
            </a:r>
          </a:p>
        </p:txBody>
      </p:sp>
      <p:sp>
        <p:nvSpPr>
          <p:cNvPr id="635" name="し"/>
          <p:cNvSpPr txBox="1"/>
          <p:nvPr/>
        </p:nvSpPr>
        <p:spPr>
          <a:xfrm>
            <a:off x="6113398" y="7112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1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16.</a:t>
            </a:r>
          </a:p>
        </p:txBody>
      </p:sp>
      <p:sp>
        <p:nvSpPr>
          <p:cNvPr id="638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39" name="ここに入るカードを…"/>
          <p:cNvSpPr txBox="1"/>
          <p:nvPr/>
        </p:nvSpPr>
        <p:spPr>
          <a:xfrm>
            <a:off x="2076624" y="3765932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ここに入るカードを</a:t>
            </a:r>
            <a:endParaRPr dirty="0"/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さがしましょう</a:t>
            </a:r>
            <a:endParaRPr dirty="0"/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（□</a:t>
            </a:r>
            <a:r>
              <a:rPr dirty="0" err="1"/>
              <a:t>の漢字は音読みが同じ</a:t>
            </a:r>
            <a:r>
              <a:rPr dirty="0"/>
              <a:t>）</a:t>
            </a:r>
          </a:p>
          <a:p>
            <a:endParaRPr dirty="0"/>
          </a:p>
        </p:txBody>
      </p:sp>
      <p:sp>
        <p:nvSpPr>
          <p:cNvPr id="640" name="署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署</a:t>
            </a:r>
          </a:p>
        </p:txBody>
      </p:sp>
      <p:sp>
        <p:nvSpPr>
          <p:cNvPr id="641" name="四角形"/>
          <p:cNvSpPr/>
          <p:nvPr/>
        </p:nvSpPr>
        <p:spPr>
          <a:xfrm>
            <a:off x="6553200" y="5840896"/>
            <a:ext cx="1752600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42" name="残"/>
          <p:cNvSpPr txBox="1"/>
          <p:nvPr/>
        </p:nvSpPr>
        <p:spPr>
          <a:xfrm>
            <a:off x="6489700" y="1371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残</a:t>
            </a:r>
          </a:p>
        </p:txBody>
      </p:sp>
      <p:sp>
        <p:nvSpPr>
          <p:cNvPr id="643" name="名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名</a:t>
            </a:r>
          </a:p>
        </p:txBody>
      </p:sp>
      <p:sp>
        <p:nvSpPr>
          <p:cNvPr id="644" name="暑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暑</a:t>
            </a:r>
          </a:p>
        </p:txBody>
      </p:sp>
      <p:sp>
        <p:nvSpPr>
          <p:cNvPr id="645" name="四角形"/>
          <p:cNvSpPr/>
          <p:nvPr/>
        </p:nvSpPr>
        <p:spPr>
          <a:xfrm>
            <a:off x="8788400" y="2030896"/>
            <a:ext cx="1752600" cy="1193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48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0077" y="5865956"/>
            <a:ext cx="1261233" cy="1485728"/>
          </a:xfrm>
          <a:prstGeom prst="rect">
            <a:avLst/>
          </a:prstGeom>
        </p:spPr>
      </p:pic>
      <p:pic>
        <p:nvPicPr>
          <p:cNvPr id="13" name="接続の線" descr="接続の線">
            <a:extLst>
              <a:ext uri="{FF2B5EF4-FFF2-40B4-BE49-F238E27FC236}">
                <a16:creationId xmlns:a16="http://schemas.microsoft.com/office/drawing/2014/main" id="{C61F9591-D781-9A43-BCE7-959CAE91924B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02868" y="2763342"/>
            <a:ext cx="3066048" cy="20051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1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16.</a:t>
            </a:r>
          </a:p>
        </p:txBody>
      </p:sp>
      <p:sp>
        <p:nvSpPr>
          <p:cNvPr id="652" name="署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署</a:t>
            </a:r>
          </a:p>
        </p:txBody>
      </p:sp>
      <p:sp>
        <p:nvSpPr>
          <p:cNvPr id="653" name="残"/>
          <p:cNvSpPr txBox="1"/>
          <p:nvPr/>
        </p:nvSpPr>
        <p:spPr>
          <a:xfrm>
            <a:off x="6489700" y="13716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残</a:t>
            </a:r>
          </a:p>
        </p:txBody>
      </p:sp>
      <p:sp>
        <p:nvSpPr>
          <p:cNvPr id="654" name="名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名</a:t>
            </a:r>
          </a:p>
        </p:txBody>
      </p:sp>
      <p:sp>
        <p:nvSpPr>
          <p:cNvPr id="655" name="暑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暑</a:t>
            </a:r>
          </a:p>
        </p:txBody>
      </p:sp>
      <p:sp>
        <p:nvSpPr>
          <p:cNvPr id="65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57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pic>
        <p:nvPicPr>
          <p:cNvPr id="658" name="スクリーンショット 2019-02-25 13.18.22.png" descr="スクリーンショット 2019-02-25 13.18.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3113" y="4129484"/>
            <a:ext cx="3109343" cy="31603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59" name="しょ"/>
          <p:cNvSpPr txBox="1"/>
          <p:nvPr/>
        </p:nvSpPr>
        <p:spPr>
          <a:xfrm>
            <a:off x="9089897" y="7366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</a:t>
            </a:r>
          </a:p>
        </p:txBody>
      </p:sp>
      <p:sp>
        <p:nvSpPr>
          <p:cNvPr id="660" name="めい"/>
          <p:cNvSpPr txBox="1"/>
          <p:nvPr/>
        </p:nvSpPr>
        <p:spPr>
          <a:xfrm>
            <a:off x="90932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めい</a:t>
            </a:r>
          </a:p>
        </p:txBody>
      </p:sp>
      <p:sp>
        <p:nvSpPr>
          <p:cNvPr id="661" name="ざん"/>
          <p:cNvSpPr txBox="1"/>
          <p:nvPr/>
        </p:nvSpPr>
        <p:spPr>
          <a:xfrm>
            <a:off x="69596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ざん</a:t>
            </a:r>
          </a:p>
        </p:txBody>
      </p:sp>
      <p:sp>
        <p:nvSpPr>
          <p:cNvPr id="662" name="しょ"/>
          <p:cNvSpPr txBox="1"/>
          <p:nvPr/>
        </p:nvSpPr>
        <p:spPr>
          <a:xfrm>
            <a:off x="69596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1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17.</a:t>
            </a:r>
          </a:p>
        </p:txBody>
      </p:sp>
      <p:sp>
        <p:nvSpPr>
          <p:cNvPr id="66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66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667" name="宿"/>
          <p:cNvSpPr txBox="1"/>
          <p:nvPr/>
        </p:nvSpPr>
        <p:spPr>
          <a:xfrm>
            <a:off x="6540500" y="128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宿</a:t>
            </a:r>
          </a:p>
        </p:txBody>
      </p:sp>
      <p:sp>
        <p:nvSpPr>
          <p:cNvPr id="668" name="手"/>
          <p:cNvSpPr txBox="1"/>
          <p:nvPr/>
        </p:nvSpPr>
        <p:spPr>
          <a:xfrm>
            <a:off x="8724900" y="520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sp>
        <p:nvSpPr>
          <p:cNvPr id="669" name="泊"/>
          <p:cNvSpPr txBox="1"/>
          <p:nvPr/>
        </p:nvSpPr>
        <p:spPr>
          <a:xfrm>
            <a:off x="8724900" y="1282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泊</a:t>
            </a:r>
          </a:p>
        </p:txBody>
      </p:sp>
      <p:sp>
        <p:nvSpPr>
          <p:cNvPr id="670" name="四角形"/>
          <p:cNvSpPr/>
          <p:nvPr/>
        </p:nvSpPr>
        <p:spPr>
          <a:xfrm>
            <a:off x="7302500" y="5321300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71" name="四角形"/>
          <p:cNvSpPr/>
          <p:nvPr/>
        </p:nvSpPr>
        <p:spPr>
          <a:xfrm>
            <a:off x="9436100" y="1422400"/>
            <a:ext cx="1155700" cy="173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72" name="拍"/>
          <p:cNvSpPr txBox="1"/>
          <p:nvPr/>
        </p:nvSpPr>
        <p:spPr>
          <a:xfrm>
            <a:off x="6540500" y="5207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拍</a:t>
            </a:r>
          </a:p>
        </p:txBody>
      </p:sp>
      <p:sp>
        <p:nvSpPr>
          <p:cNvPr id="673" name="四角形"/>
          <p:cNvSpPr/>
          <p:nvPr/>
        </p:nvSpPr>
        <p:spPr>
          <a:xfrm>
            <a:off x="7302500" y="5345596"/>
            <a:ext cx="1041400" cy="173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76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6965" y="5865959"/>
            <a:ext cx="1999465" cy="1637093"/>
          </a:xfrm>
          <a:prstGeom prst="rect">
            <a:avLst/>
          </a:prstGeom>
        </p:spPr>
      </p:pic>
      <p:pic>
        <p:nvPicPr>
          <p:cNvPr id="14" name="接続の線" descr="接続の線">
            <a:extLst>
              <a:ext uri="{FF2B5EF4-FFF2-40B4-BE49-F238E27FC236}">
                <a16:creationId xmlns:a16="http://schemas.microsoft.com/office/drawing/2014/main" id="{4427680C-7B7D-7F46-B1B0-94E68015B11D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3549" y="2914809"/>
            <a:ext cx="4165601" cy="19519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1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17.</a:t>
            </a:r>
          </a:p>
        </p:txBody>
      </p:sp>
      <p:sp>
        <p:nvSpPr>
          <p:cNvPr id="680" name="宿"/>
          <p:cNvSpPr txBox="1"/>
          <p:nvPr/>
        </p:nvSpPr>
        <p:spPr>
          <a:xfrm>
            <a:off x="6540500" y="1282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宿</a:t>
            </a:r>
          </a:p>
        </p:txBody>
      </p:sp>
      <p:sp>
        <p:nvSpPr>
          <p:cNvPr id="681" name="手"/>
          <p:cNvSpPr txBox="1"/>
          <p:nvPr/>
        </p:nvSpPr>
        <p:spPr>
          <a:xfrm>
            <a:off x="8724900" y="520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sp>
        <p:nvSpPr>
          <p:cNvPr id="682" name="泊"/>
          <p:cNvSpPr txBox="1"/>
          <p:nvPr/>
        </p:nvSpPr>
        <p:spPr>
          <a:xfrm>
            <a:off x="8724900" y="1282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泊</a:t>
            </a:r>
          </a:p>
        </p:txBody>
      </p:sp>
      <p:sp>
        <p:nvSpPr>
          <p:cNvPr id="683" name="四角形"/>
          <p:cNvSpPr/>
          <p:nvPr/>
        </p:nvSpPr>
        <p:spPr>
          <a:xfrm>
            <a:off x="7302500" y="5321300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84" name="拍"/>
          <p:cNvSpPr txBox="1"/>
          <p:nvPr/>
        </p:nvSpPr>
        <p:spPr>
          <a:xfrm>
            <a:off x="6540500" y="5207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拍</a:t>
            </a:r>
          </a:p>
        </p:txBody>
      </p:sp>
      <p:sp>
        <p:nvSpPr>
          <p:cNvPr id="68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86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pic>
        <p:nvPicPr>
          <p:cNvPr id="687" name="スクリーンショット 2019-02-25 13.20.46.png" descr="スクリーンショット 2019-02-25 13.20.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9082" y="4079955"/>
            <a:ext cx="3108177" cy="313344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88" name="はく"/>
          <p:cNvSpPr txBox="1"/>
          <p:nvPr/>
        </p:nvSpPr>
        <p:spPr>
          <a:xfrm>
            <a:off x="9140697" y="6223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はく</a:t>
            </a:r>
          </a:p>
        </p:txBody>
      </p:sp>
      <p:sp>
        <p:nvSpPr>
          <p:cNvPr id="689" name="しゅ"/>
          <p:cNvSpPr txBox="1"/>
          <p:nvPr/>
        </p:nvSpPr>
        <p:spPr>
          <a:xfrm>
            <a:off x="9144000" y="454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</a:t>
            </a:r>
          </a:p>
        </p:txBody>
      </p:sp>
      <p:sp>
        <p:nvSpPr>
          <p:cNvPr id="690" name="しゅく"/>
          <p:cNvSpPr txBox="1"/>
          <p:nvPr/>
        </p:nvSpPr>
        <p:spPr>
          <a:xfrm>
            <a:off x="6743700" y="6223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しゅく</a:t>
            </a:r>
          </a:p>
        </p:txBody>
      </p:sp>
      <p:sp>
        <p:nvSpPr>
          <p:cNvPr id="691" name="はく"/>
          <p:cNvSpPr txBox="1"/>
          <p:nvPr/>
        </p:nvSpPr>
        <p:spPr>
          <a:xfrm>
            <a:off x="7010400" y="454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はく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1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18.</a:t>
            </a:r>
          </a:p>
        </p:txBody>
      </p:sp>
      <p:sp>
        <p:nvSpPr>
          <p:cNvPr id="69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95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696" name="手"/>
          <p:cNvSpPr txBox="1"/>
          <p:nvPr/>
        </p:nvSpPr>
        <p:spPr>
          <a:xfrm>
            <a:off x="64516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sp>
        <p:nvSpPr>
          <p:cNvPr id="697" name="拡"/>
          <p:cNvSpPr txBox="1"/>
          <p:nvPr/>
        </p:nvSpPr>
        <p:spPr>
          <a:xfrm>
            <a:off x="64516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拡</a:t>
            </a:r>
          </a:p>
        </p:txBody>
      </p:sp>
      <p:sp>
        <p:nvSpPr>
          <p:cNvPr id="698" name="帳"/>
          <p:cNvSpPr txBox="1"/>
          <p:nvPr/>
        </p:nvSpPr>
        <p:spPr>
          <a:xfrm>
            <a:off x="8636000" y="14478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帳</a:t>
            </a:r>
          </a:p>
        </p:txBody>
      </p:sp>
      <p:sp>
        <p:nvSpPr>
          <p:cNvPr id="699" name="四角形"/>
          <p:cNvSpPr/>
          <p:nvPr/>
        </p:nvSpPr>
        <p:spPr>
          <a:xfrm>
            <a:off x="9296400" y="6299200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00" name="四角形"/>
          <p:cNvSpPr/>
          <p:nvPr/>
        </p:nvSpPr>
        <p:spPr>
          <a:xfrm>
            <a:off x="9410700" y="1562100"/>
            <a:ext cx="1155700" cy="173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01" name="張"/>
          <p:cNvSpPr txBox="1"/>
          <p:nvPr/>
        </p:nvSpPr>
        <p:spPr>
          <a:xfrm>
            <a:off x="8636000" y="5372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張</a:t>
            </a:r>
          </a:p>
        </p:txBody>
      </p:sp>
      <p:sp>
        <p:nvSpPr>
          <p:cNvPr id="702" name="四角形"/>
          <p:cNvSpPr/>
          <p:nvPr/>
        </p:nvSpPr>
        <p:spPr>
          <a:xfrm>
            <a:off x="9410700" y="5486400"/>
            <a:ext cx="1155700" cy="173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03" name="四角形"/>
          <p:cNvSpPr/>
          <p:nvPr/>
        </p:nvSpPr>
        <p:spPr>
          <a:xfrm>
            <a:off x="9207500" y="2997200"/>
            <a:ext cx="1155700" cy="30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04" name="四角形"/>
          <p:cNvSpPr/>
          <p:nvPr/>
        </p:nvSpPr>
        <p:spPr>
          <a:xfrm>
            <a:off x="9321800" y="6184900"/>
            <a:ext cx="1155700" cy="977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70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0077" y="5789756"/>
            <a:ext cx="4483997" cy="2345580"/>
          </a:xfrm>
          <a:prstGeom prst="rect">
            <a:avLst/>
          </a:prstGeom>
        </p:spPr>
      </p:pic>
      <p:pic>
        <p:nvPicPr>
          <p:cNvPr id="16" name="接続の線" descr="接続の線">
            <a:extLst>
              <a:ext uri="{FF2B5EF4-FFF2-40B4-BE49-F238E27FC236}">
                <a16:creationId xmlns:a16="http://schemas.microsoft.com/office/drawing/2014/main" id="{67D0FAED-3CE0-0641-BDC8-BA73C04E4E51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3549" y="2973221"/>
            <a:ext cx="4445001" cy="18908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1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18.</a:t>
            </a:r>
          </a:p>
        </p:txBody>
      </p:sp>
      <p:sp>
        <p:nvSpPr>
          <p:cNvPr id="711" name="手"/>
          <p:cNvSpPr txBox="1"/>
          <p:nvPr/>
        </p:nvSpPr>
        <p:spPr>
          <a:xfrm>
            <a:off x="64516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sp>
        <p:nvSpPr>
          <p:cNvPr id="712" name="拡"/>
          <p:cNvSpPr txBox="1"/>
          <p:nvPr/>
        </p:nvSpPr>
        <p:spPr>
          <a:xfrm>
            <a:off x="64516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拡</a:t>
            </a:r>
          </a:p>
        </p:txBody>
      </p:sp>
      <p:sp>
        <p:nvSpPr>
          <p:cNvPr id="713" name="帳"/>
          <p:cNvSpPr txBox="1"/>
          <p:nvPr/>
        </p:nvSpPr>
        <p:spPr>
          <a:xfrm>
            <a:off x="8636000" y="14478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帳</a:t>
            </a:r>
          </a:p>
        </p:txBody>
      </p:sp>
      <p:sp>
        <p:nvSpPr>
          <p:cNvPr id="714" name="四角形"/>
          <p:cNvSpPr/>
          <p:nvPr/>
        </p:nvSpPr>
        <p:spPr>
          <a:xfrm>
            <a:off x="9296400" y="6299200"/>
            <a:ext cx="457200" cy="40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15" name="張"/>
          <p:cNvSpPr txBox="1"/>
          <p:nvPr/>
        </p:nvSpPr>
        <p:spPr>
          <a:xfrm>
            <a:off x="8636000" y="5372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張</a:t>
            </a:r>
          </a:p>
        </p:txBody>
      </p:sp>
      <p:sp>
        <p:nvSpPr>
          <p:cNvPr id="71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717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pic>
        <p:nvPicPr>
          <p:cNvPr id="718" name="スクリーンショット 2019-02-25 13.24.46.png" descr="スクリーンショット 2019-02-25 13.24.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5118" y="4215308"/>
            <a:ext cx="314742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19" name="ちょう"/>
          <p:cNvSpPr txBox="1"/>
          <p:nvPr/>
        </p:nvSpPr>
        <p:spPr>
          <a:xfrm>
            <a:off x="8763000" y="7747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</a:t>
            </a:r>
          </a:p>
        </p:txBody>
      </p:sp>
      <p:sp>
        <p:nvSpPr>
          <p:cNvPr id="720" name="かく"/>
          <p:cNvSpPr txBox="1"/>
          <p:nvPr/>
        </p:nvSpPr>
        <p:spPr>
          <a:xfrm>
            <a:off x="6908800" y="46990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</a:t>
            </a:r>
          </a:p>
        </p:txBody>
      </p:sp>
      <p:sp>
        <p:nvSpPr>
          <p:cNvPr id="721" name="て"/>
          <p:cNvSpPr txBox="1"/>
          <p:nvPr/>
        </p:nvSpPr>
        <p:spPr>
          <a:xfrm>
            <a:off x="7073900" y="7747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</a:t>
            </a:r>
          </a:p>
        </p:txBody>
      </p:sp>
      <p:sp>
        <p:nvSpPr>
          <p:cNvPr id="722" name="ちょう"/>
          <p:cNvSpPr txBox="1"/>
          <p:nvPr/>
        </p:nvSpPr>
        <p:spPr>
          <a:xfrm>
            <a:off x="8813800" y="46990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1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19.</a:t>
            </a:r>
          </a:p>
        </p:txBody>
      </p:sp>
      <p:sp>
        <p:nvSpPr>
          <p:cNvPr id="72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26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727" name="天"/>
          <p:cNvSpPr txBox="1"/>
          <p:nvPr/>
        </p:nvSpPr>
        <p:spPr>
          <a:xfrm>
            <a:off x="8623300" y="1422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天</a:t>
            </a:r>
          </a:p>
        </p:txBody>
      </p:sp>
      <p:sp>
        <p:nvSpPr>
          <p:cNvPr id="728" name="冷"/>
          <p:cNvSpPr txBox="1"/>
          <p:nvPr/>
        </p:nvSpPr>
        <p:spPr>
          <a:xfrm>
            <a:off x="64516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冷</a:t>
            </a:r>
          </a:p>
        </p:txBody>
      </p:sp>
      <p:sp>
        <p:nvSpPr>
          <p:cNvPr id="729" name="静"/>
          <p:cNvSpPr txBox="1"/>
          <p:nvPr/>
        </p:nvSpPr>
        <p:spPr>
          <a:xfrm>
            <a:off x="86233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静</a:t>
            </a:r>
          </a:p>
        </p:txBody>
      </p:sp>
      <p:sp>
        <p:nvSpPr>
          <p:cNvPr id="730" name="晴"/>
          <p:cNvSpPr txBox="1"/>
          <p:nvPr/>
        </p:nvSpPr>
        <p:spPr>
          <a:xfrm>
            <a:off x="6451600" y="1422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晴</a:t>
            </a:r>
          </a:p>
        </p:txBody>
      </p:sp>
      <p:sp>
        <p:nvSpPr>
          <p:cNvPr id="731" name="四角形"/>
          <p:cNvSpPr/>
          <p:nvPr/>
        </p:nvSpPr>
        <p:spPr>
          <a:xfrm>
            <a:off x="8711096" y="5370996"/>
            <a:ext cx="825500" cy="168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32" name="四角形"/>
          <p:cNvSpPr/>
          <p:nvPr/>
        </p:nvSpPr>
        <p:spPr>
          <a:xfrm>
            <a:off x="7137400" y="1511300"/>
            <a:ext cx="1219200" cy="1790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73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2827" y="6732819"/>
            <a:ext cx="3878712" cy="1324143"/>
          </a:xfrm>
          <a:prstGeom prst="rect">
            <a:avLst/>
          </a:prstGeom>
        </p:spPr>
      </p:pic>
      <p:pic>
        <p:nvPicPr>
          <p:cNvPr id="73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2314" y="3263895"/>
            <a:ext cx="2800078" cy="193262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1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19.</a:t>
            </a:r>
          </a:p>
        </p:txBody>
      </p:sp>
      <p:sp>
        <p:nvSpPr>
          <p:cNvPr id="741" name="天"/>
          <p:cNvSpPr txBox="1"/>
          <p:nvPr/>
        </p:nvSpPr>
        <p:spPr>
          <a:xfrm>
            <a:off x="8623300" y="1422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天</a:t>
            </a:r>
          </a:p>
        </p:txBody>
      </p:sp>
      <p:sp>
        <p:nvSpPr>
          <p:cNvPr id="742" name="冷"/>
          <p:cNvSpPr txBox="1"/>
          <p:nvPr/>
        </p:nvSpPr>
        <p:spPr>
          <a:xfrm>
            <a:off x="64516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冷</a:t>
            </a:r>
          </a:p>
        </p:txBody>
      </p:sp>
      <p:sp>
        <p:nvSpPr>
          <p:cNvPr id="743" name="静"/>
          <p:cNvSpPr txBox="1"/>
          <p:nvPr/>
        </p:nvSpPr>
        <p:spPr>
          <a:xfrm>
            <a:off x="86233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静</a:t>
            </a:r>
          </a:p>
        </p:txBody>
      </p:sp>
      <p:sp>
        <p:nvSpPr>
          <p:cNvPr id="744" name="晴"/>
          <p:cNvSpPr txBox="1"/>
          <p:nvPr/>
        </p:nvSpPr>
        <p:spPr>
          <a:xfrm>
            <a:off x="6451600" y="1422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晴</a:t>
            </a:r>
          </a:p>
        </p:txBody>
      </p:sp>
      <p:pic>
        <p:nvPicPr>
          <p:cNvPr id="745" name="スクリーンショット 2019-02-25 13.45.34.png" descr="スクリーンショット 2019-02-25 13.45.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1073" y="4082206"/>
            <a:ext cx="312224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46" name="せい"/>
          <p:cNvSpPr txBox="1"/>
          <p:nvPr/>
        </p:nvSpPr>
        <p:spPr>
          <a:xfrm>
            <a:off x="6845300" y="723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747" name="れい"/>
          <p:cNvSpPr txBox="1"/>
          <p:nvPr/>
        </p:nvSpPr>
        <p:spPr>
          <a:xfrm>
            <a:off x="68453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</a:t>
            </a:r>
          </a:p>
        </p:txBody>
      </p:sp>
      <p:sp>
        <p:nvSpPr>
          <p:cNvPr id="748" name="てん"/>
          <p:cNvSpPr txBox="1"/>
          <p:nvPr/>
        </p:nvSpPr>
        <p:spPr>
          <a:xfrm>
            <a:off x="8978900" y="723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</a:t>
            </a:r>
          </a:p>
        </p:txBody>
      </p:sp>
      <p:sp>
        <p:nvSpPr>
          <p:cNvPr id="749" name="せい"/>
          <p:cNvSpPr txBox="1"/>
          <p:nvPr/>
        </p:nvSpPr>
        <p:spPr>
          <a:xfrm>
            <a:off x="89789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75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751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2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20.</a:t>
            </a:r>
          </a:p>
        </p:txBody>
      </p:sp>
      <p:sp>
        <p:nvSpPr>
          <p:cNvPr id="75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55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756" name="止"/>
          <p:cNvSpPr txBox="1"/>
          <p:nvPr/>
        </p:nvSpPr>
        <p:spPr>
          <a:xfrm>
            <a:off x="8724900" y="1297005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757" name="四角形"/>
          <p:cNvSpPr/>
          <p:nvPr/>
        </p:nvSpPr>
        <p:spPr>
          <a:xfrm>
            <a:off x="7404100" y="2046305"/>
            <a:ext cx="88900" cy="177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58" name="正"/>
          <p:cNvSpPr txBox="1"/>
          <p:nvPr/>
        </p:nvSpPr>
        <p:spPr>
          <a:xfrm>
            <a:off x="8724900" y="5170505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正</a:t>
            </a:r>
          </a:p>
        </p:txBody>
      </p:sp>
      <p:sp>
        <p:nvSpPr>
          <p:cNvPr id="759" name="訂"/>
          <p:cNvSpPr txBox="1"/>
          <p:nvPr/>
        </p:nvSpPr>
        <p:spPr>
          <a:xfrm>
            <a:off x="6553200" y="5170505"/>
            <a:ext cx="1968500" cy="19558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訂</a:t>
            </a:r>
          </a:p>
        </p:txBody>
      </p:sp>
      <p:sp>
        <p:nvSpPr>
          <p:cNvPr id="760" name="四角形"/>
          <p:cNvSpPr/>
          <p:nvPr/>
        </p:nvSpPr>
        <p:spPr>
          <a:xfrm>
            <a:off x="7353300" y="5234005"/>
            <a:ext cx="1028700" cy="1727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61" name="停"/>
          <p:cNvSpPr txBox="1"/>
          <p:nvPr/>
        </p:nvSpPr>
        <p:spPr>
          <a:xfrm>
            <a:off x="6553200" y="1297005"/>
            <a:ext cx="1968500" cy="19558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停</a:t>
            </a:r>
          </a:p>
        </p:txBody>
      </p:sp>
      <p:sp>
        <p:nvSpPr>
          <p:cNvPr id="762" name="四角形"/>
          <p:cNvSpPr/>
          <p:nvPr/>
        </p:nvSpPr>
        <p:spPr>
          <a:xfrm>
            <a:off x="7264400" y="2490253"/>
            <a:ext cx="939800" cy="698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76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8862" y="6917032"/>
            <a:ext cx="2447580" cy="822357"/>
          </a:xfrm>
          <a:prstGeom prst="rect">
            <a:avLst/>
          </a:prstGeom>
        </p:spPr>
      </p:pic>
      <p:pic>
        <p:nvPicPr>
          <p:cNvPr id="76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69378" y="3163895"/>
            <a:ext cx="2769080" cy="20326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2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20.</a:t>
            </a:r>
          </a:p>
        </p:txBody>
      </p:sp>
      <p:sp>
        <p:nvSpPr>
          <p:cNvPr id="771" name="止"/>
          <p:cNvSpPr txBox="1"/>
          <p:nvPr/>
        </p:nvSpPr>
        <p:spPr>
          <a:xfrm>
            <a:off x="8724900" y="1297005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772" name="四角形"/>
          <p:cNvSpPr/>
          <p:nvPr/>
        </p:nvSpPr>
        <p:spPr>
          <a:xfrm>
            <a:off x="7404100" y="2046305"/>
            <a:ext cx="88900" cy="177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73" name="正"/>
          <p:cNvSpPr txBox="1"/>
          <p:nvPr/>
        </p:nvSpPr>
        <p:spPr>
          <a:xfrm>
            <a:off x="8724900" y="5170505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正</a:t>
            </a:r>
          </a:p>
        </p:txBody>
      </p:sp>
      <p:sp>
        <p:nvSpPr>
          <p:cNvPr id="774" name="訂"/>
          <p:cNvSpPr txBox="1"/>
          <p:nvPr/>
        </p:nvSpPr>
        <p:spPr>
          <a:xfrm>
            <a:off x="6553200" y="5170505"/>
            <a:ext cx="1968500" cy="19558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訂</a:t>
            </a:r>
          </a:p>
        </p:txBody>
      </p:sp>
      <p:sp>
        <p:nvSpPr>
          <p:cNvPr id="775" name="停"/>
          <p:cNvSpPr txBox="1"/>
          <p:nvPr/>
        </p:nvSpPr>
        <p:spPr>
          <a:xfrm>
            <a:off x="6553200" y="1297005"/>
            <a:ext cx="1968500" cy="19558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停</a:t>
            </a:r>
          </a:p>
        </p:txBody>
      </p:sp>
      <p:sp>
        <p:nvSpPr>
          <p:cNvPr id="77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777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pic>
        <p:nvPicPr>
          <p:cNvPr id="778" name="スクリーンショット 2019-02-25 13.14.05.png" descr="スクリーンショット 2019-02-25 13.14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9806" y="4187080"/>
            <a:ext cx="314742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79" name="てい"/>
          <p:cNvSpPr txBox="1"/>
          <p:nvPr/>
        </p:nvSpPr>
        <p:spPr>
          <a:xfrm>
            <a:off x="7032497" y="6477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</a:t>
            </a:r>
          </a:p>
        </p:txBody>
      </p:sp>
      <p:sp>
        <p:nvSpPr>
          <p:cNvPr id="780" name="し"/>
          <p:cNvSpPr txBox="1"/>
          <p:nvPr/>
        </p:nvSpPr>
        <p:spPr>
          <a:xfrm>
            <a:off x="9309100" y="6477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  <p:sp>
        <p:nvSpPr>
          <p:cNvPr id="781" name="てい"/>
          <p:cNvSpPr txBox="1"/>
          <p:nvPr/>
        </p:nvSpPr>
        <p:spPr>
          <a:xfrm>
            <a:off x="6946900" y="4521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</a:t>
            </a:r>
          </a:p>
        </p:txBody>
      </p:sp>
      <p:sp>
        <p:nvSpPr>
          <p:cNvPr id="782" name="せい"/>
          <p:cNvSpPr txBox="1"/>
          <p:nvPr/>
        </p:nvSpPr>
        <p:spPr>
          <a:xfrm>
            <a:off x="9042400" y="4521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2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21.</a:t>
            </a:r>
          </a:p>
        </p:txBody>
      </p:sp>
      <p:sp>
        <p:nvSpPr>
          <p:cNvPr id="78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86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787" name="験"/>
          <p:cNvSpPr txBox="1"/>
          <p:nvPr/>
        </p:nvSpPr>
        <p:spPr>
          <a:xfrm>
            <a:off x="86868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験</a:t>
            </a:r>
          </a:p>
        </p:txBody>
      </p:sp>
      <p:sp>
        <p:nvSpPr>
          <p:cNvPr id="788" name="保"/>
          <p:cNvSpPr txBox="1"/>
          <p:nvPr/>
        </p:nvSpPr>
        <p:spPr>
          <a:xfrm>
            <a:off x="6515100" y="521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保</a:t>
            </a:r>
          </a:p>
        </p:txBody>
      </p:sp>
      <p:sp>
        <p:nvSpPr>
          <p:cNvPr id="789" name="険"/>
          <p:cNvSpPr txBox="1"/>
          <p:nvPr/>
        </p:nvSpPr>
        <p:spPr>
          <a:xfrm>
            <a:off x="8674100" y="5219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険</a:t>
            </a:r>
          </a:p>
        </p:txBody>
      </p:sp>
      <p:sp>
        <p:nvSpPr>
          <p:cNvPr id="790" name="試"/>
          <p:cNvSpPr txBox="1"/>
          <p:nvPr/>
        </p:nvSpPr>
        <p:spPr>
          <a:xfrm>
            <a:off x="6515100" y="138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試</a:t>
            </a:r>
          </a:p>
        </p:txBody>
      </p:sp>
      <p:sp>
        <p:nvSpPr>
          <p:cNvPr id="791" name="四角形"/>
          <p:cNvSpPr/>
          <p:nvPr/>
        </p:nvSpPr>
        <p:spPr>
          <a:xfrm>
            <a:off x="9563100" y="1485900"/>
            <a:ext cx="10033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2" name="四角形"/>
          <p:cNvSpPr/>
          <p:nvPr/>
        </p:nvSpPr>
        <p:spPr>
          <a:xfrm>
            <a:off x="9410700" y="5346700"/>
            <a:ext cx="11811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3" name="四角形"/>
          <p:cNvSpPr/>
          <p:nvPr/>
        </p:nvSpPr>
        <p:spPr>
          <a:xfrm>
            <a:off x="9499600" y="1854200"/>
            <a:ext cx="266700" cy="381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4" name="四角形"/>
          <p:cNvSpPr/>
          <p:nvPr/>
        </p:nvSpPr>
        <p:spPr>
          <a:xfrm>
            <a:off x="9499600" y="3048000"/>
            <a:ext cx="2667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5" name="四角形"/>
          <p:cNvSpPr/>
          <p:nvPr/>
        </p:nvSpPr>
        <p:spPr>
          <a:xfrm>
            <a:off x="9283700" y="5791200"/>
            <a:ext cx="3556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6" name="四角形"/>
          <p:cNvSpPr/>
          <p:nvPr/>
        </p:nvSpPr>
        <p:spPr>
          <a:xfrm>
            <a:off x="9131300" y="6858000"/>
            <a:ext cx="3556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97" name="四角形"/>
          <p:cNvSpPr/>
          <p:nvPr/>
        </p:nvSpPr>
        <p:spPr>
          <a:xfrm>
            <a:off x="9372600" y="5702300"/>
            <a:ext cx="3556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800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9543" y="3111497"/>
            <a:ext cx="4617587" cy="2243281"/>
          </a:xfrm>
          <a:prstGeom prst="rect">
            <a:avLst/>
          </a:prstGeom>
        </p:spPr>
      </p:pic>
      <p:pic>
        <p:nvPicPr>
          <p:cNvPr id="802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5540" y="5624656"/>
            <a:ext cx="4483997" cy="23455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2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21.</a:t>
            </a:r>
          </a:p>
        </p:txBody>
      </p:sp>
      <p:sp>
        <p:nvSpPr>
          <p:cNvPr id="806" name="験"/>
          <p:cNvSpPr txBox="1"/>
          <p:nvPr/>
        </p:nvSpPr>
        <p:spPr>
          <a:xfrm>
            <a:off x="8686800" y="1384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験</a:t>
            </a:r>
          </a:p>
        </p:txBody>
      </p:sp>
      <p:sp>
        <p:nvSpPr>
          <p:cNvPr id="807" name="保"/>
          <p:cNvSpPr txBox="1"/>
          <p:nvPr/>
        </p:nvSpPr>
        <p:spPr>
          <a:xfrm>
            <a:off x="6515100" y="521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保</a:t>
            </a:r>
          </a:p>
        </p:txBody>
      </p:sp>
      <p:sp>
        <p:nvSpPr>
          <p:cNvPr id="808" name="険"/>
          <p:cNvSpPr txBox="1"/>
          <p:nvPr/>
        </p:nvSpPr>
        <p:spPr>
          <a:xfrm>
            <a:off x="8674100" y="5219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険</a:t>
            </a:r>
          </a:p>
        </p:txBody>
      </p:sp>
      <p:sp>
        <p:nvSpPr>
          <p:cNvPr id="809" name="試"/>
          <p:cNvSpPr txBox="1"/>
          <p:nvPr/>
        </p:nvSpPr>
        <p:spPr>
          <a:xfrm>
            <a:off x="6515100" y="1384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試</a:t>
            </a:r>
          </a:p>
        </p:txBody>
      </p:sp>
      <p:sp>
        <p:nvSpPr>
          <p:cNvPr id="81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811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pic>
        <p:nvPicPr>
          <p:cNvPr id="812" name="スクリーンショット 2019-02-25 13.50.45.png" descr="スクリーンショット 2019-02-25 13.50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9665" y="4079527"/>
            <a:ext cx="312224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813" name="けん"/>
          <p:cNvSpPr txBox="1"/>
          <p:nvPr/>
        </p:nvSpPr>
        <p:spPr>
          <a:xfrm>
            <a:off x="9123298" y="723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</a:t>
            </a:r>
          </a:p>
        </p:txBody>
      </p:sp>
      <p:sp>
        <p:nvSpPr>
          <p:cNvPr id="814" name="し"/>
          <p:cNvSpPr txBox="1"/>
          <p:nvPr/>
        </p:nvSpPr>
        <p:spPr>
          <a:xfrm>
            <a:off x="7213600" y="7239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  <p:sp>
        <p:nvSpPr>
          <p:cNvPr id="815" name="けん"/>
          <p:cNvSpPr txBox="1"/>
          <p:nvPr/>
        </p:nvSpPr>
        <p:spPr>
          <a:xfrm>
            <a:off x="9125966" y="455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</a:t>
            </a:r>
          </a:p>
        </p:txBody>
      </p:sp>
      <p:sp>
        <p:nvSpPr>
          <p:cNvPr id="816" name="ほ"/>
          <p:cNvSpPr txBox="1"/>
          <p:nvPr/>
        </p:nvSpPr>
        <p:spPr>
          <a:xfrm>
            <a:off x="7175500" y="45593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2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22.</a:t>
            </a:r>
          </a:p>
        </p:txBody>
      </p:sp>
      <p:sp>
        <p:nvSpPr>
          <p:cNvPr id="819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820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821" name="底"/>
          <p:cNvSpPr txBox="1"/>
          <p:nvPr/>
        </p:nvSpPr>
        <p:spPr>
          <a:xfrm>
            <a:off x="8648700" y="1409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底</a:t>
            </a:r>
          </a:p>
        </p:txBody>
      </p:sp>
      <p:sp>
        <p:nvSpPr>
          <p:cNvPr id="822" name="下"/>
          <p:cNvSpPr txBox="1"/>
          <p:nvPr/>
        </p:nvSpPr>
        <p:spPr>
          <a:xfrm>
            <a:off x="8648700" y="5245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下</a:t>
            </a:r>
          </a:p>
        </p:txBody>
      </p:sp>
      <p:sp>
        <p:nvSpPr>
          <p:cNvPr id="823" name="低"/>
          <p:cNvSpPr txBox="1"/>
          <p:nvPr/>
        </p:nvSpPr>
        <p:spPr>
          <a:xfrm>
            <a:off x="6477000" y="524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低</a:t>
            </a:r>
          </a:p>
        </p:txBody>
      </p:sp>
      <p:sp>
        <p:nvSpPr>
          <p:cNvPr id="824" name="海"/>
          <p:cNvSpPr txBox="1"/>
          <p:nvPr/>
        </p:nvSpPr>
        <p:spPr>
          <a:xfrm>
            <a:off x="64770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海</a:t>
            </a:r>
          </a:p>
        </p:txBody>
      </p:sp>
      <p:sp>
        <p:nvSpPr>
          <p:cNvPr id="825" name="四角形"/>
          <p:cNvSpPr/>
          <p:nvPr/>
        </p:nvSpPr>
        <p:spPr>
          <a:xfrm>
            <a:off x="9080500" y="1865796"/>
            <a:ext cx="1409700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826" name="四角形"/>
          <p:cNvSpPr/>
          <p:nvPr/>
        </p:nvSpPr>
        <p:spPr>
          <a:xfrm>
            <a:off x="7200900" y="5372100"/>
            <a:ext cx="1155700" cy="167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827" name="四角形"/>
          <p:cNvSpPr/>
          <p:nvPr/>
        </p:nvSpPr>
        <p:spPr>
          <a:xfrm>
            <a:off x="7048500" y="6311900"/>
            <a:ext cx="914400" cy="736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830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6965" y="5865959"/>
            <a:ext cx="1999465" cy="1637093"/>
          </a:xfrm>
          <a:prstGeom prst="rect">
            <a:avLst/>
          </a:prstGeom>
        </p:spPr>
      </p:pic>
      <p:pic>
        <p:nvPicPr>
          <p:cNvPr id="14" name="接続の線" descr="接続の線">
            <a:extLst>
              <a:ext uri="{FF2B5EF4-FFF2-40B4-BE49-F238E27FC236}">
                <a16:creationId xmlns:a16="http://schemas.microsoft.com/office/drawing/2014/main" id="{758DACF2-F1D7-BA4E-9490-44E7A65FE227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89543" y="3111497"/>
            <a:ext cx="4617587" cy="224328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2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22.</a:t>
            </a:r>
          </a:p>
        </p:txBody>
      </p:sp>
      <p:sp>
        <p:nvSpPr>
          <p:cNvPr id="834" name="底"/>
          <p:cNvSpPr txBox="1"/>
          <p:nvPr/>
        </p:nvSpPr>
        <p:spPr>
          <a:xfrm>
            <a:off x="8648700" y="14097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底</a:t>
            </a:r>
          </a:p>
        </p:txBody>
      </p:sp>
      <p:sp>
        <p:nvSpPr>
          <p:cNvPr id="835" name="下"/>
          <p:cNvSpPr txBox="1"/>
          <p:nvPr/>
        </p:nvSpPr>
        <p:spPr>
          <a:xfrm>
            <a:off x="8648700" y="5245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下</a:t>
            </a:r>
          </a:p>
        </p:txBody>
      </p:sp>
      <p:sp>
        <p:nvSpPr>
          <p:cNvPr id="836" name="低"/>
          <p:cNvSpPr txBox="1"/>
          <p:nvPr/>
        </p:nvSpPr>
        <p:spPr>
          <a:xfrm>
            <a:off x="6477000" y="524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低</a:t>
            </a:r>
          </a:p>
        </p:txBody>
      </p:sp>
      <p:sp>
        <p:nvSpPr>
          <p:cNvPr id="837" name="海"/>
          <p:cNvSpPr txBox="1"/>
          <p:nvPr/>
        </p:nvSpPr>
        <p:spPr>
          <a:xfrm>
            <a:off x="64770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海</a:t>
            </a:r>
          </a:p>
        </p:txBody>
      </p:sp>
      <p:sp>
        <p:nvSpPr>
          <p:cNvPr id="83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839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pic>
        <p:nvPicPr>
          <p:cNvPr id="840" name="スクリーンショット 2019-02-25 13.53.13.png" descr="スクリーンショット 2019-02-25 13.53.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5925" y="4130245"/>
            <a:ext cx="3108177" cy="31846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841" name="てい"/>
          <p:cNvSpPr txBox="1"/>
          <p:nvPr/>
        </p:nvSpPr>
        <p:spPr>
          <a:xfrm>
            <a:off x="9064497" y="7747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</a:t>
            </a:r>
          </a:p>
        </p:txBody>
      </p:sp>
      <p:sp>
        <p:nvSpPr>
          <p:cNvPr id="842" name="かい"/>
          <p:cNvSpPr txBox="1"/>
          <p:nvPr/>
        </p:nvSpPr>
        <p:spPr>
          <a:xfrm>
            <a:off x="6896100" y="7747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</a:t>
            </a:r>
          </a:p>
        </p:txBody>
      </p:sp>
      <p:sp>
        <p:nvSpPr>
          <p:cNvPr id="843" name="てい"/>
          <p:cNvSpPr txBox="1"/>
          <p:nvPr/>
        </p:nvSpPr>
        <p:spPr>
          <a:xfrm>
            <a:off x="6896100" y="4610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</a:t>
            </a:r>
          </a:p>
        </p:txBody>
      </p:sp>
      <p:sp>
        <p:nvSpPr>
          <p:cNvPr id="844" name="か"/>
          <p:cNvSpPr txBox="1"/>
          <p:nvPr/>
        </p:nvSpPr>
        <p:spPr>
          <a:xfrm>
            <a:off x="9334500" y="46101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2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23.</a:t>
            </a:r>
          </a:p>
        </p:txBody>
      </p:sp>
      <p:sp>
        <p:nvSpPr>
          <p:cNvPr id="84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848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849" name="痛"/>
          <p:cNvSpPr txBox="1"/>
          <p:nvPr/>
        </p:nvSpPr>
        <p:spPr>
          <a:xfrm>
            <a:off x="8610600" y="1397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痛</a:t>
            </a:r>
          </a:p>
        </p:txBody>
      </p:sp>
      <p:sp>
        <p:nvSpPr>
          <p:cNvPr id="850" name="過"/>
          <p:cNvSpPr txBox="1"/>
          <p:nvPr/>
        </p:nvSpPr>
        <p:spPr>
          <a:xfrm>
            <a:off x="8610600" y="5232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過</a:t>
            </a:r>
          </a:p>
        </p:txBody>
      </p:sp>
      <p:sp>
        <p:nvSpPr>
          <p:cNvPr id="851" name="通"/>
          <p:cNvSpPr txBox="1"/>
          <p:nvPr/>
        </p:nvSpPr>
        <p:spPr>
          <a:xfrm>
            <a:off x="6438900" y="5232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通</a:t>
            </a:r>
          </a:p>
        </p:txBody>
      </p:sp>
      <p:sp>
        <p:nvSpPr>
          <p:cNvPr id="852" name="頭"/>
          <p:cNvSpPr txBox="1"/>
          <p:nvPr/>
        </p:nvSpPr>
        <p:spPr>
          <a:xfrm>
            <a:off x="6438900" y="139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頭</a:t>
            </a:r>
          </a:p>
        </p:txBody>
      </p:sp>
      <p:sp>
        <p:nvSpPr>
          <p:cNvPr id="853" name="四角形"/>
          <p:cNvSpPr/>
          <p:nvPr/>
        </p:nvSpPr>
        <p:spPr>
          <a:xfrm>
            <a:off x="9207500" y="1892300"/>
            <a:ext cx="1155700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854" name="四角形"/>
          <p:cNvSpPr/>
          <p:nvPr/>
        </p:nvSpPr>
        <p:spPr>
          <a:xfrm>
            <a:off x="7023100" y="5409096"/>
            <a:ext cx="1155700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85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87130" y="4985815"/>
            <a:ext cx="1989443" cy="595394"/>
          </a:xfrm>
          <a:prstGeom prst="rect">
            <a:avLst/>
          </a:prstGeom>
        </p:spPr>
      </p:pic>
      <p:pic>
        <p:nvPicPr>
          <p:cNvPr id="13" name="接続の線" descr="接続の線">
            <a:extLst>
              <a:ext uri="{FF2B5EF4-FFF2-40B4-BE49-F238E27FC236}">
                <a16:creationId xmlns:a16="http://schemas.microsoft.com/office/drawing/2014/main" id="{DB97749F-F053-3F4B-884B-7AC8A89228DE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7650" y="2922868"/>
            <a:ext cx="4357716" cy="22057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2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23.</a:t>
            </a:r>
          </a:p>
        </p:txBody>
      </p:sp>
      <p:sp>
        <p:nvSpPr>
          <p:cNvPr id="861" name="痛"/>
          <p:cNvSpPr txBox="1"/>
          <p:nvPr/>
        </p:nvSpPr>
        <p:spPr>
          <a:xfrm>
            <a:off x="8610600" y="1397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痛</a:t>
            </a:r>
          </a:p>
        </p:txBody>
      </p:sp>
      <p:sp>
        <p:nvSpPr>
          <p:cNvPr id="862" name="過"/>
          <p:cNvSpPr txBox="1"/>
          <p:nvPr/>
        </p:nvSpPr>
        <p:spPr>
          <a:xfrm>
            <a:off x="8610600" y="5232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過</a:t>
            </a:r>
          </a:p>
        </p:txBody>
      </p:sp>
      <p:sp>
        <p:nvSpPr>
          <p:cNvPr id="863" name="通"/>
          <p:cNvSpPr txBox="1"/>
          <p:nvPr/>
        </p:nvSpPr>
        <p:spPr>
          <a:xfrm>
            <a:off x="6438900" y="5232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通</a:t>
            </a:r>
          </a:p>
        </p:txBody>
      </p:sp>
      <p:sp>
        <p:nvSpPr>
          <p:cNvPr id="864" name="頭"/>
          <p:cNvSpPr txBox="1"/>
          <p:nvPr/>
        </p:nvSpPr>
        <p:spPr>
          <a:xfrm>
            <a:off x="6438900" y="1397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頭</a:t>
            </a:r>
          </a:p>
        </p:txBody>
      </p:sp>
      <p:sp>
        <p:nvSpPr>
          <p:cNvPr id="86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866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867" name="つう"/>
          <p:cNvSpPr txBox="1"/>
          <p:nvPr/>
        </p:nvSpPr>
        <p:spPr>
          <a:xfrm>
            <a:off x="8950197" y="7620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つう</a:t>
            </a:r>
          </a:p>
        </p:txBody>
      </p:sp>
      <p:sp>
        <p:nvSpPr>
          <p:cNvPr id="868" name="ず"/>
          <p:cNvSpPr txBox="1"/>
          <p:nvPr/>
        </p:nvSpPr>
        <p:spPr>
          <a:xfrm>
            <a:off x="7048500" y="7620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ず</a:t>
            </a:r>
          </a:p>
        </p:txBody>
      </p:sp>
      <p:sp>
        <p:nvSpPr>
          <p:cNvPr id="869" name="つう"/>
          <p:cNvSpPr txBox="1"/>
          <p:nvPr/>
        </p:nvSpPr>
        <p:spPr>
          <a:xfrm>
            <a:off x="6933565" y="459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つう</a:t>
            </a:r>
          </a:p>
        </p:txBody>
      </p:sp>
      <p:sp>
        <p:nvSpPr>
          <p:cNvPr id="870" name="か"/>
          <p:cNvSpPr txBox="1"/>
          <p:nvPr/>
        </p:nvSpPr>
        <p:spPr>
          <a:xfrm>
            <a:off x="9220200" y="45974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pic>
        <p:nvPicPr>
          <p:cNvPr id="871" name="スクリーンショット 2019-02-25 16.04.17.png" descr="スクリーンショット 2019-02-25 16.04.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9873" y="4022328"/>
            <a:ext cx="3147427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2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24.</a:t>
            </a:r>
          </a:p>
        </p:txBody>
      </p:sp>
      <p:sp>
        <p:nvSpPr>
          <p:cNvPr id="87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875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876" name="養"/>
          <p:cNvSpPr txBox="1"/>
          <p:nvPr/>
        </p:nvSpPr>
        <p:spPr>
          <a:xfrm>
            <a:off x="6578600" y="14478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養</a:t>
            </a:r>
          </a:p>
        </p:txBody>
      </p:sp>
      <p:sp>
        <p:nvSpPr>
          <p:cNvPr id="877" name="式"/>
          <p:cNvSpPr txBox="1"/>
          <p:nvPr/>
        </p:nvSpPr>
        <p:spPr>
          <a:xfrm>
            <a:off x="8750300" y="528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式</a:t>
            </a:r>
          </a:p>
        </p:txBody>
      </p:sp>
      <p:sp>
        <p:nvSpPr>
          <p:cNvPr id="878" name="洋"/>
          <p:cNvSpPr txBox="1"/>
          <p:nvPr/>
        </p:nvSpPr>
        <p:spPr>
          <a:xfrm>
            <a:off x="6578600" y="528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洋</a:t>
            </a:r>
          </a:p>
        </p:txBody>
      </p:sp>
      <p:sp>
        <p:nvSpPr>
          <p:cNvPr id="879" name="成"/>
          <p:cNvSpPr txBox="1"/>
          <p:nvPr/>
        </p:nvSpPr>
        <p:spPr>
          <a:xfrm>
            <a:off x="8750300" y="144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成</a:t>
            </a:r>
          </a:p>
        </p:txBody>
      </p:sp>
      <p:sp>
        <p:nvSpPr>
          <p:cNvPr id="880" name="四角形"/>
          <p:cNvSpPr/>
          <p:nvPr/>
        </p:nvSpPr>
        <p:spPr>
          <a:xfrm>
            <a:off x="6705600" y="1535596"/>
            <a:ext cx="1701800" cy="698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881" name="四角形"/>
          <p:cNvSpPr/>
          <p:nvPr/>
        </p:nvSpPr>
        <p:spPr>
          <a:xfrm>
            <a:off x="7200900" y="5334000"/>
            <a:ext cx="1270000" cy="1765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88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8862" y="6917032"/>
            <a:ext cx="2447580" cy="822357"/>
          </a:xfrm>
          <a:prstGeom prst="rect">
            <a:avLst/>
          </a:prstGeom>
        </p:spPr>
      </p:pic>
      <p:pic>
        <p:nvPicPr>
          <p:cNvPr id="886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69193" y="1795500"/>
            <a:ext cx="1641162" cy="34010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2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24.</a:t>
            </a:r>
          </a:p>
        </p:txBody>
      </p:sp>
      <p:sp>
        <p:nvSpPr>
          <p:cNvPr id="890" name="養"/>
          <p:cNvSpPr txBox="1"/>
          <p:nvPr/>
        </p:nvSpPr>
        <p:spPr>
          <a:xfrm>
            <a:off x="6578600" y="14478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養</a:t>
            </a:r>
          </a:p>
        </p:txBody>
      </p:sp>
      <p:sp>
        <p:nvSpPr>
          <p:cNvPr id="891" name="式"/>
          <p:cNvSpPr txBox="1"/>
          <p:nvPr/>
        </p:nvSpPr>
        <p:spPr>
          <a:xfrm>
            <a:off x="8750300" y="528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式</a:t>
            </a:r>
          </a:p>
        </p:txBody>
      </p:sp>
      <p:sp>
        <p:nvSpPr>
          <p:cNvPr id="892" name="洋"/>
          <p:cNvSpPr txBox="1"/>
          <p:nvPr/>
        </p:nvSpPr>
        <p:spPr>
          <a:xfrm>
            <a:off x="6578600" y="5283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洋</a:t>
            </a:r>
          </a:p>
        </p:txBody>
      </p:sp>
      <p:sp>
        <p:nvSpPr>
          <p:cNvPr id="893" name="成"/>
          <p:cNvSpPr txBox="1"/>
          <p:nvPr/>
        </p:nvSpPr>
        <p:spPr>
          <a:xfrm>
            <a:off x="8750300" y="144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成</a:t>
            </a:r>
          </a:p>
        </p:txBody>
      </p:sp>
      <p:sp>
        <p:nvSpPr>
          <p:cNvPr id="89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895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896" name="よう"/>
          <p:cNvSpPr txBox="1"/>
          <p:nvPr/>
        </p:nvSpPr>
        <p:spPr>
          <a:xfrm>
            <a:off x="6968997" y="800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よう</a:t>
            </a:r>
          </a:p>
        </p:txBody>
      </p:sp>
      <p:sp>
        <p:nvSpPr>
          <p:cNvPr id="897" name="せい"/>
          <p:cNvSpPr txBox="1"/>
          <p:nvPr/>
        </p:nvSpPr>
        <p:spPr>
          <a:xfrm>
            <a:off x="9144000" y="8001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898" name="よう"/>
          <p:cNvSpPr txBox="1"/>
          <p:nvPr/>
        </p:nvSpPr>
        <p:spPr>
          <a:xfrm>
            <a:off x="7073265" y="46355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よう</a:t>
            </a:r>
          </a:p>
        </p:txBody>
      </p:sp>
      <p:sp>
        <p:nvSpPr>
          <p:cNvPr id="899" name="しき"/>
          <p:cNvSpPr txBox="1"/>
          <p:nvPr/>
        </p:nvSpPr>
        <p:spPr>
          <a:xfrm>
            <a:off x="9144000" y="46355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しき</a:t>
            </a:r>
          </a:p>
        </p:txBody>
      </p:sp>
      <p:pic>
        <p:nvPicPr>
          <p:cNvPr id="900" name="スクリーンショット 2019-02-25 16.04.26.png" descr="スクリーンショット 2019-02-25 16.04.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4070" y="4009826"/>
            <a:ext cx="3173016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2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25.</a:t>
            </a:r>
          </a:p>
        </p:txBody>
      </p:sp>
      <p:sp>
        <p:nvSpPr>
          <p:cNvPr id="903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904" name="ここに入るカードを…"/>
          <p:cNvSpPr txBox="1"/>
          <p:nvPr/>
        </p:nvSpPr>
        <p:spPr>
          <a:xfrm>
            <a:off x="1263700" y="5511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905" name="歌"/>
          <p:cNvSpPr txBox="1"/>
          <p:nvPr/>
        </p:nvSpPr>
        <p:spPr>
          <a:xfrm>
            <a:off x="6502400" y="143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歌</a:t>
            </a:r>
          </a:p>
        </p:txBody>
      </p:sp>
      <p:sp>
        <p:nvSpPr>
          <p:cNvPr id="906" name="出"/>
          <p:cNvSpPr txBox="1"/>
          <p:nvPr/>
        </p:nvSpPr>
        <p:spPr>
          <a:xfrm>
            <a:off x="6502400" y="527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出</a:t>
            </a:r>
          </a:p>
        </p:txBody>
      </p:sp>
      <p:sp>
        <p:nvSpPr>
          <p:cNvPr id="907" name="荷"/>
          <p:cNvSpPr txBox="1"/>
          <p:nvPr/>
        </p:nvSpPr>
        <p:spPr>
          <a:xfrm>
            <a:off x="8674100" y="527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荷</a:t>
            </a:r>
          </a:p>
        </p:txBody>
      </p:sp>
      <p:sp>
        <p:nvSpPr>
          <p:cNvPr id="908" name="手"/>
          <p:cNvSpPr txBox="1"/>
          <p:nvPr/>
        </p:nvSpPr>
        <p:spPr>
          <a:xfrm>
            <a:off x="8674100" y="1435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sp>
        <p:nvSpPr>
          <p:cNvPr id="909" name="四角形"/>
          <p:cNvSpPr/>
          <p:nvPr/>
        </p:nvSpPr>
        <p:spPr>
          <a:xfrm>
            <a:off x="6591300" y="1536700"/>
            <a:ext cx="8382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10" name="四角形"/>
          <p:cNvSpPr/>
          <p:nvPr/>
        </p:nvSpPr>
        <p:spPr>
          <a:xfrm>
            <a:off x="7378700" y="1625600"/>
            <a:ext cx="2286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11" name="四角形"/>
          <p:cNvSpPr/>
          <p:nvPr/>
        </p:nvSpPr>
        <p:spPr>
          <a:xfrm>
            <a:off x="7327900" y="2336800"/>
            <a:ext cx="3683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12" name="四角形"/>
          <p:cNvSpPr/>
          <p:nvPr/>
        </p:nvSpPr>
        <p:spPr>
          <a:xfrm>
            <a:off x="9335604" y="5904396"/>
            <a:ext cx="1270000" cy="1168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13" name="四角形"/>
          <p:cNvSpPr/>
          <p:nvPr/>
        </p:nvSpPr>
        <p:spPr>
          <a:xfrm>
            <a:off x="6858000" y="2336800"/>
            <a:ext cx="838200" cy="381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14" name="四角形"/>
          <p:cNvSpPr/>
          <p:nvPr/>
        </p:nvSpPr>
        <p:spPr>
          <a:xfrm>
            <a:off x="6604000" y="1536700"/>
            <a:ext cx="8382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91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3830" y="3092449"/>
            <a:ext cx="1865548" cy="2898359"/>
          </a:xfrm>
          <a:prstGeom prst="rect">
            <a:avLst/>
          </a:prstGeom>
        </p:spPr>
      </p:pic>
      <p:pic>
        <p:nvPicPr>
          <p:cNvPr id="91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2976" y="7098252"/>
            <a:ext cx="4360827" cy="107819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2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25.</a:t>
            </a:r>
          </a:p>
        </p:txBody>
      </p:sp>
      <p:sp>
        <p:nvSpPr>
          <p:cNvPr id="923" name="歌"/>
          <p:cNvSpPr txBox="1"/>
          <p:nvPr/>
        </p:nvSpPr>
        <p:spPr>
          <a:xfrm>
            <a:off x="6502400" y="143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歌</a:t>
            </a:r>
          </a:p>
        </p:txBody>
      </p:sp>
      <p:sp>
        <p:nvSpPr>
          <p:cNvPr id="924" name="出"/>
          <p:cNvSpPr txBox="1"/>
          <p:nvPr/>
        </p:nvSpPr>
        <p:spPr>
          <a:xfrm>
            <a:off x="6502400" y="527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出</a:t>
            </a:r>
          </a:p>
        </p:txBody>
      </p:sp>
      <p:sp>
        <p:nvSpPr>
          <p:cNvPr id="925" name="荷"/>
          <p:cNvSpPr txBox="1"/>
          <p:nvPr/>
        </p:nvSpPr>
        <p:spPr>
          <a:xfrm>
            <a:off x="8674100" y="527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荷</a:t>
            </a:r>
          </a:p>
        </p:txBody>
      </p:sp>
      <p:sp>
        <p:nvSpPr>
          <p:cNvPr id="926" name="手"/>
          <p:cNvSpPr txBox="1"/>
          <p:nvPr/>
        </p:nvSpPr>
        <p:spPr>
          <a:xfrm>
            <a:off x="8674100" y="1435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手</a:t>
            </a:r>
          </a:p>
        </p:txBody>
      </p:sp>
      <p:pic>
        <p:nvPicPr>
          <p:cNvPr id="927" name="スクリーンショット 2019-02-25 14.17.16.png" descr="スクリーンショット 2019-02-25 14.17.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9858" y="4135883"/>
            <a:ext cx="3199025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928" name="か"/>
          <p:cNvSpPr txBox="1"/>
          <p:nvPr/>
        </p:nvSpPr>
        <p:spPr>
          <a:xfrm>
            <a:off x="7159497" y="7620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929" name="しゅ"/>
          <p:cNvSpPr txBox="1"/>
          <p:nvPr/>
        </p:nvSpPr>
        <p:spPr>
          <a:xfrm>
            <a:off x="9067800" y="7620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</a:t>
            </a:r>
          </a:p>
        </p:txBody>
      </p:sp>
      <p:sp>
        <p:nvSpPr>
          <p:cNvPr id="930" name="か"/>
          <p:cNvSpPr txBox="1"/>
          <p:nvPr/>
        </p:nvSpPr>
        <p:spPr>
          <a:xfrm>
            <a:off x="9333865" y="45974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931" name="しゅっ"/>
          <p:cNvSpPr txBox="1"/>
          <p:nvPr/>
        </p:nvSpPr>
        <p:spPr>
          <a:xfrm>
            <a:off x="6629400" y="45974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しゅっ</a:t>
            </a:r>
          </a:p>
        </p:txBody>
      </p:sp>
      <p:sp>
        <p:nvSpPr>
          <p:cNvPr id="93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933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2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26.</a:t>
            </a:r>
          </a:p>
        </p:txBody>
      </p:sp>
      <p:sp>
        <p:nvSpPr>
          <p:cNvPr id="93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937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938" name="防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防</a:t>
            </a:r>
          </a:p>
        </p:txBody>
      </p:sp>
      <p:sp>
        <p:nvSpPr>
          <p:cNvPr id="939" name="害"/>
          <p:cNvSpPr txBox="1"/>
          <p:nvPr/>
        </p:nvSpPr>
        <p:spPr>
          <a:xfrm>
            <a:off x="86614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害</a:t>
            </a:r>
          </a:p>
        </p:txBody>
      </p:sp>
      <p:sp>
        <p:nvSpPr>
          <p:cNvPr id="940" name="妨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妨</a:t>
            </a:r>
          </a:p>
        </p:txBody>
      </p:sp>
      <p:sp>
        <p:nvSpPr>
          <p:cNvPr id="941" name="予"/>
          <p:cNvSpPr txBox="1"/>
          <p:nvPr/>
        </p:nvSpPr>
        <p:spPr>
          <a:xfrm>
            <a:off x="6489700" y="146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予</a:t>
            </a:r>
          </a:p>
        </p:txBody>
      </p:sp>
      <p:sp>
        <p:nvSpPr>
          <p:cNvPr id="942" name="四角形"/>
          <p:cNvSpPr/>
          <p:nvPr/>
        </p:nvSpPr>
        <p:spPr>
          <a:xfrm>
            <a:off x="9550400" y="1562100"/>
            <a:ext cx="9906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43" name="四角形"/>
          <p:cNvSpPr/>
          <p:nvPr/>
        </p:nvSpPr>
        <p:spPr>
          <a:xfrm rot="360000">
            <a:off x="9385300" y="1905000"/>
            <a:ext cx="2286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44" name="四角形"/>
          <p:cNvSpPr/>
          <p:nvPr/>
        </p:nvSpPr>
        <p:spPr>
          <a:xfrm rot="21000000">
            <a:off x="9164418" y="2806024"/>
            <a:ext cx="889001" cy="482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45" name="四角形"/>
          <p:cNvSpPr/>
          <p:nvPr/>
        </p:nvSpPr>
        <p:spPr>
          <a:xfrm>
            <a:off x="7302500" y="5422900"/>
            <a:ext cx="10795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46" name="四角形"/>
          <p:cNvSpPr/>
          <p:nvPr/>
        </p:nvSpPr>
        <p:spPr>
          <a:xfrm rot="21000000">
            <a:off x="7017411" y="6843971"/>
            <a:ext cx="889001" cy="304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949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42" y="5079027"/>
            <a:ext cx="2538082" cy="576950"/>
          </a:xfrm>
          <a:prstGeom prst="rect">
            <a:avLst/>
          </a:prstGeom>
        </p:spPr>
      </p:pic>
      <p:pic>
        <p:nvPicPr>
          <p:cNvPr id="16" name="接続の線" descr="接続の線">
            <a:extLst>
              <a:ext uri="{FF2B5EF4-FFF2-40B4-BE49-F238E27FC236}">
                <a16:creationId xmlns:a16="http://schemas.microsoft.com/office/drawing/2014/main" id="{D2857EF1-C98E-C74D-938A-A315357CDBC3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8931" y="3009222"/>
            <a:ext cx="4440533" cy="18843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2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26.</a:t>
            </a:r>
          </a:p>
        </p:txBody>
      </p:sp>
      <p:sp>
        <p:nvSpPr>
          <p:cNvPr id="953" name="防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防</a:t>
            </a:r>
          </a:p>
        </p:txBody>
      </p:sp>
      <p:sp>
        <p:nvSpPr>
          <p:cNvPr id="954" name="害"/>
          <p:cNvSpPr txBox="1"/>
          <p:nvPr/>
        </p:nvSpPr>
        <p:spPr>
          <a:xfrm>
            <a:off x="86614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害</a:t>
            </a:r>
          </a:p>
        </p:txBody>
      </p:sp>
      <p:sp>
        <p:nvSpPr>
          <p:cNvPr id="955" name="妨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妨</a:t>
            </a:r>
          </a:p>
        </p:txBody>
      </p:sp>
      <p:sp>
        <p:nvSpPr>
          <p:cNvPr id="956" name="予"/>
          <p:cNvSpPr txBox="1"/>
          <p:nvPr/>
        </p:nvSpPr>
        <p:spPr>
          <a:xfrm>
            <a:off x="6489700" y="146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予</a:t>
            </a:r>
          </a:p>
        </p:txBody>
      </p:sp>
      <p:sp>
        <p:nvSpPr>
          <p:cNvPr id="95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958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pic>
        <p:nvPicPr>
          <p:cNvPr id="959" name="スクリーンショット 2019-02-25 14.20.46.png" descr="スクリーンショット 2019-02-25 14.20.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2218" y="4249877"/>
            <a:ext cx="3108177" cy="313344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960" name="ぼう"/>
          <p:cNvSpPr txBox="1"/>
          <p:nvPr/>
        </p:nvSpPr>
        <p:spPr>
          <a:xfrm>
            <a:off x="9026397" y="8128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ぼう</a:t>
            </a:r>
          </a:p>
        </p:txBody>
      </p:sp>
      <p:sp>
        <p:nvSpPr>
          <p:cNvPr id="961" name="よ"/>
          <p:cNvSpPr txBox="1"/>
          <p:nvPr/>
        </p:nvSpPr>
        <p:spPr>
          <a:xfrm>
            <a:off x="7124700" y="8128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</a:t>
            </a:r>
          </a:p>
        </p:txBody>
      </p:sp>
      <p:sp>
        <p:nvSpPr>
          <p:cNvPr id="962" name="ぼう"/>
          <p:cNvSpPr txBox="1"/>
          <p:nvPr/>
        </p:nvSpPr>
        <p:spPr>
          <a:xfrm>
            <a:off x="7009765" y="46482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ぼう</a:t>
            </a:r>
          </a:p>
        </p:txBody>
      </p:sp>
      <p:sp>
        <p:nvSpPr>
          <p:cNvPr id="963" name="がい"/>
          <p:cNvSpPr txBox="1"/>
          <p:nvPr/>
        </p:nvSpPr>
        <p:spPr>
          <a:xfrm>
            <a:off x="9029700" y="4648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がい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2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27.</a:t>
            </a:r>
          </a:p>
        </p:txBody>
      </p:sp>
      <p:sp>
        <p:nvSpPr>
          <p:cNvPr id="96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967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968" name="園"/>
          <p:cNvSpPr txBox="1"/>
          <p:nvPr/>
        </p:nvSpPr>
        <p:spPr>
          <a:xfrm>
            <a:off x="8610600" y="1524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園</a:t>
            </a:r>
          </a:p>
        </p:txBody>
      </p:sp>
      <p:sp>
        <p:nvSpPr>
          <p:cNvPr id="969" name="足"/>
          <p:cNvSpPr txBox="1"/>
          <p:nvPr/>
        </p:nvSpPr>
        <p:spPr>
          <a:xfrm>
            <a:off x="86106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足</a:t>
            </a:r>
          </a:p>
        </p:txBody>
      </p:sp>
      <p:sp>
        <p:nvSpPr>
          <p:cNvPr id="970" name="遠"/>
          <p:cNvSpPr txBox="1"/>
          <p:nvPr/>
        </p:nvSpPr>
        <p:spPr>
          <a:xfrm>
            <a:off x="6438900" y="5359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遠</a:t>
            </a:r>
          </a:p>
        </p:txBody>
      </p:sp>
      <p:sp>
        <p:nvSpPr>
          <p:cNvPr id="971" name="公"/>
          <p:cNvSpPr txBox="1"/>
          <p:nvPr/>
        </p:nvSpPr>
        <p:spPr>
          <a:xfrm>
            <a:off x="6438900" y="1524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公</a:t>
            </a:r>
          </a:p>
        </p:txBody>
      </p:sp>
      <p:sp>
        <p:nvSpPr>
          <p:cNvPr id="972" name="四角形"/>
          <p:cNvSpPr/>
          <p:nvPr/>
        </p:nvSpPr>
        <p:spPr>
          <a:xfrm>
            <a:off x="8991600" y="1866900"/>
            <a:ext cx="1244600" cy="1282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73" name="四角形"/>
          <p:cNvSpPr/>
          <p:nvPr/>
        </p:nvSpPr>
        <p:spPr>
          <a:xfrm>
            <a:off x="7012056" y="5499100"/>
            <a:ext cx="1308100" cy="1320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974" name="四角形"/>
          <p:cNvSpPr/>
          <p:nvPr/>
        </p:nvSpPr>
        <p:spPr>
          <a:xfrm>
            <a:off x="7353300" y="6642100"/>
            <a:ext cx="927100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97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8931" y="3009222"/>
            <a:ext cx="4440533" cy="1884313"/>
          </a:xfrm>
          <a:prstGeom prst="rect">
            <a:avLst/>
          </a:prstGeom>
        </p:spPr>
      </p:pic>
      <p:pic>
        <p:nvPicPr>
          <p:cNvPr id="97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89547" y="5098936"/>
            <a:ext cx="2404779" cy="4411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2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27.</a:t>
            </a:r>
          </a:p>
        </p:txBody>
      </p:sp>
      <p:sp>
        <p:nvSpPr>
          <p:cNvPr id="983" name="園"/>
          <p:cNvSpPr txBox="1"/>
          <p:nvPr/>
        </p:nvSpPr>
        <p:spPr>
          <a:xfrm>
            <a:off x="8610600" y="15240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園</a:t>
            </a:r>
          </a:p>
        </p:txBody>
      </p:sp>
      <p:sp>
        <p:nvSpPr>
          <p:cNvPr id="984" name="足"/>
          <p:cNvSpPr txBox="1"/>
          <p:nvPr/>
        </p:nvSpPr>
        <p:spPr>
          <a:xfrm>
            <a:off x="86106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足</a:t>
            </a:r>
          </a:p>
        </p:txBody>
      </p:sp>
      <p:sp>
        <p:nvSpPr>
          <p:cNvPr id="985" name="遠"/>
          <p:cNvSpPr txBox="1"/>
          <p:nvPr/>
        </p:nvSpPr>
        <p:spPr>
          <a:xfrm>
            <a:off x="6438900" y="5359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遠</a:t>
            </a:r>
          </a:p>
        </p:txBody>
      </p:sp>
      <p:sp>
        <p:nvSpPr>
          <p:cNvPr id="986" name="公"/>
          <p:cNvSpPr txBox="1"/>
          <p:nvPr/>
        </p:nvSpPr>
        <p:spPr>
          <a:xfrm>
            <a:off x="6438900" y="15240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公</a:t>
            </a:r>
          </a:p>
        </p:txBody>
      </p:sp>
      <p:sp>
        <p:nvSpPr>
          <p:cNvPr id="98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988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989" name="えん"/>
          <p:cNvSpPr txBox="1"/>
          <p:nvPr/>
        </p:nvSpPr>
        <p:spPr>
          <a:xfrm>
            <a:off x="8988297" y="850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えん</a:t>
            </a:r>
          </a:p>
        </p:txBody>
      </p:sp>
      <p:sp>
        <p:nvSpPr>
          <p:cNvPr id="990" name="こう"/>
          <p:cNvSpPr txBox="1"/>
          <p:nvPr/>
        </p:nvSpPr>
        <p:spPr>
          <a:xfrm>
            <a:off x="6833234" y="850900"/>
            <a:ext cx="115443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991" name="えん"/>
          <p:cNvSpPr txBox="1"/>
          <p:nvPr/>
        </p:nvSpPr>
        <p:spPr>
          <a:xfrm>
            <a:off x="6832600" y="4686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えん</a:t>
            </a:r>
          </a:p>
        </p:txBody>
      </p:sp>
      <p:sp>
        <p:nvSpPr>
          <p:cNvPr id="992" name="そく"/>
          <p:cNvSpPr txBox="1"/>
          <p:nvPr/>
        </p:nvSpPr>
        <p:spPr>
          <a:xfrm>
            <a:off x="8991600" y="4686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そく</a:t>
            </a:r>
          </a:p>
        </p:txBody>
      </p:sp>
      <p:pic>
        <p:nvPicPr>
          <p:cNvPr id="993" name="スクリーンショット 2019-02-25 14.51.40.png" descr="スクリーンショット 2019-02-25 14.51.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2982" y="4230966"/>
            <a:ext cx="3108177" cy="313344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2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28.</a:t>
            </a:r>
          </a:p>
        </p:txBody>
      </p:sp>
      <p:sp>
        <p:nvSpPr>
          <p:cNvPr id="99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997" name="ここに入るカードを…"/>
          <p:cNvSpPr txBox="1"/>
          <p:nvPr/>
        </p:nvSpPr>
        <p:spPr>
          <a:xfrm>
            <a:off x="831900" y="46482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998" name="軽"/>
          <p:cNvSpPr txBox="1"/>
          <p:nvPr/>
        </p:nvSpPr>
        <p:spPr>
          <a:xfrm>
            <a:off x="6515100" y="143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軽</a:t>
            </a:r>
          </a:p>
        </p:txBody>
      </p:sp>
      <p:sp>
        <p:nvSpPr>
          <p:cNvPr id="999" name="済"/>
          <p:cNvSpPr txBox="1"/>
          <p:nvPr/>
        </p:nvSpPr>
        <p:spPr>
          <a:xfrm>
            <a:off x="8686800" y="527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済</a:t>
            </a:r>
          </a:p>
        </p:txBody>
      </p:sp>
      <p:sp>
        <p:nvSpPr>
          <p:cNvPr id="1000" name="経"/>
          <p:cNvSpPr txBox="1"/>
          <p:nvPr/>
        </p:nvSpPr>
        <p:spPr>
          <a:xfrm>
            <a:off x="6515100" y="527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経</a:t>
            </a:r>
          </a:p>
        </p:txBody>
      </p:sp>
      <p:sp>
        <p:nvSpPr>
          <p:cNvPr id="1001" name="量"/>
          <p:cNvSpPr txBox="1"/>
          <p:nvPr/>
        </p:nvSpPr>
        <p:spPr>
          <a:xfrm>
            <a:off x="86868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量</a:t>
            </a:r>
          </a:p>
        </p:txBody>
      </p:sp>
      <p:sp>
        <p:nvSpPr>
          <p:cNvPr id="1002" name="四角形"/>
          <p:cNvSpPr/>
          <p:nvPr/>
        </p:nvSpPr>
        <p:spPr>
          <a:xfrm>
            <a:off x="7416800" y="1536700"/>
            <a:ext cx="9525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3" name="四角形"/>
          <p:cNvSpPr/>
          <p:nvPr/>
        </p:nvSpPr>
        <p:spPr>
          <a:xfrm>
            <a:off x="7315200" y="3021496"/>
            <a:ext cx="1524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4" name="四角形"/>
          <p:cNvSpPr/>
          <p:nvPr/>
        </p:nvSpPr>
        <p:spPr>
          <a:xfrm>
            <a:off x="7404100" y="2260600"/>
            <a:ext cx="1524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5" name="四角形"/>
          <p:cNvSpPr/>
          <p:nvPr/>
        </p:nvSpPr>
        <p:spPr>
          <a:xfrm>
            <a:off x="7404100" y="5472596"/>
            <a:ext cx="965200" cy="157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6" name="四角形"/>
          <p:cNvSpPr/>
          <p:nvPr/>
        </p:nvSpPr>
        <p:spPr>
          <a:xfrm>
            <a:off x="7264400" y="6856344"/>
            <a:ext cx="381000" cy="241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7" name="四角形"/>
          <p:cNvSpPr/>
          <p:nvPr/>
        </p:nvSpPr>
        <p:spPr>
          <a:xfrm>
            <a:off x="7200900" y="5410200"/>
            <a:ext cx="381000" cy="241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008" name="四角形"/>
          <p:cNvSpPr/>
          <p:nvPr/>
        </p:nvSpPr>
        <p:spPr>
          <a:xfrm rot="21060000">
            <a:off x="7327900" y="5969000"/>
            <a:ext cx="546100" cy="2159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011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9384" y="3225789"/>
            <a:ext cx="2799498" cy="1984088"/>
          </a:xfrm>
          <a:prstGeom prst="rect">
            <a:avLst/>
          </a:prstGeom>
        </p:spPr>
      </p:pic>
      <p:pic>
        <p:nvPicPr>
          <p:cNvPr id="1013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9630" y="6527403"/>
            <a:ext cx="2436400" cy="109487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2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28.</a:t>
            </a:r>
          </a:p>
        </p:txBody>
      </p:sp>
      <p:sp>
        <p:nvSpPr>
          <p:cNvPr id="1017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sp>
        <p:nvSpPr>
          <p:cNvPr id="1018" name="軽"/>
          <p:cNvSpPr txBox="1"/>
          <p:nvPr/>
        </p:nvSpPr>
        <p:spPr>
          <a:xfrm>
            <a:off x="6515100" y="1435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軽</a:t>
            </a:r>
          </a:p>
        </p:txBody>
      </p:sp>
      <p:sp>
        <p:nvSpPr>
          <p:cNvPr id="1019" name="済"/>
          <p:cNvSpPr txBox="1"/>
          <p:nvPr/>
        </p:nvSpPr>
        <p:spPr>
          <a:xfrm>
            <a:off x="8686800" y="527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済</a:t>
            </a:r>
          </a:p>
        </p:txBody>
      </p:sp>
      <p:sp>
        <p:nvSpPr>
          <p:cNvPr id="1020" name="経"/>
          <p:cNvSpPr txBox="1"/>
          <p:nvPr/>
        </p:nvSpPr>
        <p:spPr>
          <a:xfrm>
            <a:off x="6515100" y="527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経</a:t>
            </a:r>
          </a:p>
        </p:txBody>
      </p:sp>
      <p:sp>
        <p:nvSpPr>
          <p:cNvPr id="1021" name="量"/>
          <p:cNvSpPr txBox="1"/>
          <p:nvPr/>
        </p:nvSpPr>
        <p:spPr>
          <a:xfrm>
            <a:off x="86868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量</a:t>
            </a:r>
          </a:p>
        </p:txBody>
      </p:sp>
      <p:sp>
        <p:nvSpPr>
          <p:cNvPr id="1022" name="けい"/>
          <p:cNvSpPr txBox="1"/>
          <p:nvPr/>
        </p:nvSpPr>
        <p:spPr>
          <a:xfrm>
            <a:off x="6892797" y="78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</a:t>
            </a:r>
          </a:p>
        </p:txBody>
      </p:sp>
      <p:sp>
        <p:nvSpPr>
          <p:cNvPr id="1023" name="りょう"/>
          <p:cNvSpPr txBox="1"/>
          <p:nvPr/>
        </p:nvSpPr>
        <p:spPr>
          <a:xfrm>
            <a:off x="8801100" y="7874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りょう</a:t>
            </a:r>
          </a:p>
        </p:txBody>
      </p:sp>
      <p:sp>
        <p:nvSpPr>
          <p:cNvPr id="1024" name="けい"/>
          <p:cNvSpPr txBox="1"/>
          <p:nvPr/>
        </p:nvSpPr>
        <p:spPr>
          <a:xfrm>
            <a:off x="6908800" y="46228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</a:t>
            </a:r>
          </a:p>
        </p:txBody>
      </p:sp>
      <p:sp>
        <p:nvSpPr>
          <p:cNvPr id="1025" name="ざい"/>
          <p:cNvSpPr txBox="1"/>
          <p:nvPr/>
        </p:nvSpPr>
        <p:spPr>
          <a:xfrm>
            <a:off x="9067800" y="46228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ざい</a:t>
            </a:r>
          </a:p>
        </p:txBody>
      </p:sp>
      <p:pic>
        <p:nvPicPr>
          <p:cNvPr id="1026" name="スクリーンショット 2019-02-25 14.50.03.png" descr="スクリーンショット 2019-02-25 14.50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608" y="4127544"/>
            <a:ext cx="3108178" cy="315913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1029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1030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1031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1032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1033" name="まい"/>
          <p:cNvSpPr txBox="1"/>
          <p:nvPr/>
        </p:nvSpPr>
        <p:spPr>
          <a:xfrm>
            <a:off x="5129901" y="1222512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1034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833</Words>
  <Application>Microsoft Macintosh PowerPoint</Application>
  <PresentationFormat>ユーザー設定</PresentationFormat>
  <Paragraphs>599</Paragraphs>
  <Slides>59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59</vt:i4>
      </vt:variant>
    </vt:vector>
  </HeadingPairs>
  <TitlesOfParts>
    <vt:vector size="67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2</cp:revision>
  <dcterms:modified xsi:type="dcterms:W3CDTF">2019-03-01T08:12:59Z</dcterms:modified>
</cp:coreProperties>
</file>