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復習２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復習２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4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つくえの上に24枚のカードを並べます。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召す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rPr dirty="0" err="1"/>
                <a:t>召</a:t>
              </a:r>
              <a:endParaRPr dirty="0"/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奴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奴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直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直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者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者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曽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曽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各自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rPr dirty="0" err="1"/>
                <a:t>各</a:t>
              </a:r>
              <a:endParaRPr dirty="0"/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皮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皮</a:t>
              </a:r>
            </a:p>
          </p:txBody>
        </p:sp>
      </p:grpSp>
      <p:sp>
        <p:nvSpPr>
          <p:cNvPr id="162" name="クイズ スタート"/>
          <p:cNvSpPr/>
          <p:nvPr/>
        </p:nvSpPr>
        <p:spPr>
          <a:xfrm>
            <a:off x="8094488" y="7810217"/>
            <a:ext cx="4797353" cy="1806224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2248" tIns="72248" rIns="72248" bIns="72248" anchor="ctr"/>
          <a:lstStyle/>
          <a:p>
            <a:pPr algn="l" defTabSz="1300145"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　</a:t>
            </a:r>
            <a:r>
              <a:rPr sz="3200"/>
              <a:t>クイズ スタート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1.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167" name="行"/>
          <p:cNvSpPr txBox="1"/>
          <p:nvPr/>
        </p:nvSpPr>
        <p:spPr>
          <a:xfrm>
            <a:off x="6460997" y="14351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行</a:t>
            </a:r>
          </a:p>
        </p:txBody>
      </p:sp>
      <p:sp>
        <p:nvSpPr>
          <p:cNvPr id="168" name="習"/>
          <p:cNvSpPr txBox="1"/>
          <p:nvPr/>
        </p:nvSpPr>
        <p:spPr>
          <a:xfrm>
            <a:off x="8636000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習</a:t>
            </a:r>
          </a:p>
        </p:txBody>
      </p:sp>
      <p:sp>
        <p:nvSpPr>
          <p:cNvPr id="169" name="雑"/>
          <p:cNvSpPr txBox="1"/>
          <p:nvPr/>
        </p:nvSpPr>
        <p:spPr>
          <a:xfrm>
            <a:off x="86360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雑</a:t>
            </a:r>
          </a:p>
        </p:txBody>
      </p:sp>
      <p:sp>
        <p:nvSpPr>
          <p:cNvPr id="170" name="被"/>
          <p:cNvSpPr txBox="1"/>
          <p:nvPr/>
        </p:nvSpPr>
        <p:spPr>
          <a:xfrm>
            <a:off x="6451600" y="53594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被</a:t>
            </a:r>
          </a:p>
        </p:txBody>
      </p:sp>
      <p:sp>
        <p:nvSpPr>
          <p:cNvPr id="171" name="四角形"/>
          <p:cNvSpPr/>
          <p:nvPr/>
        </p:nvSpPr>
        <p:spPr>
          <a:xfrm>
            <a:off x="7213600" y="1525620"/>
            <a:ext cx="1168400" cy="1816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72" name="四角形"/>
          <p:cNvSpPr/>
          <p:nvPr/>
        </p:nvSpPr>
        <p:spPr>
          <a:xfrm>
            <a:off x="7264400" y="5499100"/>
            <a:ext cx="1066800" cy="167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73" name="四角形"/>
          <p:cNvSpPr/>
          <p:nvPr/>
        </p:nvSpPr>
        <p:spPr>
          <a:xfrm>
            <a:off x="7010400" y="6680200"/>
            <a:ext cx="533400" cy="495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174" name="四角形"/>
          <p:cNvSpPr/>
          <p:nvPr/>
        </p:nvSpPr>
        <p:spPr>
          <a:xfrm>
            <a:off x="7226300" y="6578600"/>
            <a:ext cx="533400" cy="495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77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36613" y="4692959"/>
            <a:ext cx="2347810" cy="1072852"/>
          </a:xfrm>
          <a:prstGeom prst="rect">
            <a:avLst/>
          </a:prstGeom>
        </p:spPr>
      </p:pic>
      <p:pic>
        <p:nvPicPr>
          <p:cNvPr id="179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09262" y="2991624"/>
            <a:ext cx="2461239" cy="20141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1.</a:t>
            </a:r>
          </a:p>
        </p:txBody>
      </p:sp>
      <p:sp>
        <p:nvSpPr>
          <p:cNvPr id="183" name="復"/>
          <p:cNvSpPr txBox="1"/>
          <p:nvPr/>
        </p:nvSpPr>
        <p:spPr>
          <a:xfrm>
            <a:off x="6460997" y="14351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復</a:t>
            </a:r>
          </a:p>
        </p:txBody>
      </p:sp>
      <p:sp>
        <p:nvSpPr>
          <p:cNvPr id="184" name="習"/>
          <p:cNvSpPr txBox="1"/>
          <p:nvPr/>
        </p:nvSpPr>
        <p:spPr>
          <a:xfrm>
            <a:off x="8636000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習</a:t>
            </a:r>
          </a:p>
        </p:txBody>
      </p:sp>
      <p:sp>
        <p:nvSpPr>
          <p:cNvPr id="185" name="雑"/>
          <p:cNvSpPr txBox="1"/>
          <p:nvPr/>
        </p:nvSpPr>
        <p:spPr>
          <a:xfrm>
            <a:off x="86360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雑</a:t>
            </a:r>
          </a:p>
        </p:txBody>
      </p:sp>
      <p:sp>
        <p:nvSpPr>
          <p:cNvPr id="186" name="複"/>
          <p:cNvSpPr txBox="1"/>
          <p:nvPr/>
        </p:nvSpPr>
        <p:spPr>
          <a:xfrm>
            <a:off x="6460997" y="5359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複</a:t>
            </a:r>
          </a:p>
        </p:txBody>
      </p:sp>
      <p:sp>
        <p:nvSpPr>
          <p:cNvPr id="18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8" name="あと19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  <p:pic>
        <p:nvPicPr>
          <p:cNvPr id="189" name="スクリーンショット 2019-02-25 15.58.03.png" descr="スクリーンショット 2019-02-25 15.58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6388" y="4131605"/>
            <a:ext cx="3108177" cy="31328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5400" dir="5400000" rotWithShape="0">
              <a:schemeClr val="accent5">
                <a:hueOff val="-82419"/>
                <a:satOff val="-9513"/>
                <a:lumOff val="-16343"/>
                <a:alpha val="50000"/>
              </a:schemeClr>
            </a:outerShdw>
          </a:effectLst>
        </p:spPr>
      </p:pic>
      <p:sp>
        <p:nvSpPr>
          <p:cNvPr id="190" name="ふく"/>
          <p:cNvSpPr txBox="1"/>
          <p:nvPr/>
        </p:nvSpPr>
        <p:spPr>
          <a:xfrm>
            <a:off x="6888098" y="7620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</a:t>
            </a:r>
          </a:p>
        </p:txBody>
      </p:sp>
      <p:sp>
        <p:nvSpPr>
          <p:cNvPr id="191" name="ふく"/>
          <p:cNvSpPr txBox="1"/>
          <p:nvPr/>
        </p:nvSpPr>
        <p:spPr>
          <a:xfrm>
            <a:off x="6883399" y="4686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</a:t>
            </a:r>
          </a:p>
        </p:txBody>
      </p:sp>
      <p:sp>
        <p:nvSpPr>
          <p:cNvPr id="192" name="しゅう"/>
          <p:cNvSpPr txBox="1"/>
          <p:nvPr/>
        </p:nvSpPr>
        <p:spPr>
          <a:xfrm>
            <a:off x="8793098" y="7620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しゅう</a:t>
            </a:r>
          </a:p>
        </p:txBody>
      </p:sp>
      <p:sp>
        <p:nvSpPr>
          <p:cNvPr id="193" name="ざつ"/>
          <p:cNvSpPr txBox="1"/>
          <p:nvPr/>
        </p:nvSpPr>
        <p:spPr>
          <a:xfrm>
            <a:off x="9055100" y="4686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ざつ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2.</a:t>
            </a:r>
          </a:p>
        </p:txBody>
      </p:sp>
      <p:sp>
        <p:nvSpPr>
          <p:cNvPr id="19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7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198" name="置"/>
          <p:cNvSpPr txBox="1"/>
          <p:nvPr/>
        </p:nvSpPr>
        <p:spPr>
          <a:xfrm>
            <a:off x="86453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置</a:t>
            </a:r>
          </a:p>
        </p:txBody>
      </p:sp>
      <p:sp>
        <p:nvSpPr>
          <p:cNvPr id="199" name="位"/>
          <p:cNvSpPr txBox="1"/>
          <p:nvPr/>
        </p:nvSpPr>
        <p:spPr>
          <a:xfrm>
            <a:off x="64516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位</a:t>
            </a:r>
          </a:p>
        </p:txBody>
      </p:sp>
      <p:sp>
        <p:nvSpPr>
          <p:cNvPr id="200" name="価"/>
          <p:cNvSpPr txBox="1"/>
          <p:nvPr/>
        </p:nvSpPr>
        <p:spPr>
          <a:xfrm>
            <a:off x="6451600" y="5410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価</a:t>
            </a:r>
          </a:p>
        </p:txBody>
      </p:sp>
      <p:sp>
        <p:nvSpPr>
          <p:cNvPr id="201" name="値"/>
          <p:cNvSpPr txBox="1"/>
          <p:nvPr/>
        </p:nvSpPr>
        <p:spPr>
          <a:xfrm>
            <a:off x="8636000" y="54102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値</a:t>
            </a:r>
          </a:p>
        </p:txBody>
      </p:sp>
      <p:sp>
        <p:nvSpPr>
          <p:cNvPr id="202" name="四角形"/>
          <p:cNvSpPr/>
          <p:nvPr/>
        </p:nvSpPr>
        <p:spPr>
          <a:xfrm>
            <a:off x="8750300" y="1980096"/>
            <a:ext cx="1752600" cy="1282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03" name="四角形"/>
          <p:cNvSpPr/>
          <p:nvPr/>
        </p:nvSpPr>
        <p:spPr>
          <a:xfrm>
            <a:off x="9258300" y="5536096"/>
            <a:ext cx="1231900" cy="1676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206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9543" y="3111497"/>
            <a:ext cx="4617587" cy="2243281"/>
          </a:xfrm>
          <a:prstGeom prst="rect">
            <a:avLst/>
          </a:prstGeom>
        </p:spPr>
      </p:pic>
      <p:pic>
        <p:nvPicPr>
          <p:cNvPr id="208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5537" y="5624654"/>
            <a:ext cx="4484002" cy="25686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2.</a:t>
            </a:r>
          </a:p>
        </p:txBody>
      </p:sp>
      <p:sp>
        <p:nvSpPr>
          <p:cNvPr id="212" name="置"/>
          <p:cNvSpPr txBox="1"/>
          <p:nvPr/>
        </p:nvSpPr>
        <p:spPr>
          <a:xfrm>
            <a:off x="86453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置</a:t>
            </a:r>
          </a:p>
        </p:txBody>
      </p:sp>
      <p:sp>
        <p:nvSpPr>
          <p:cNvPr id="213" name="位"/>
          <p:cNvSpPr txBox="1"/>
          <p:nvPr/>
        </p:nvSpPr>
        <p:spPr>
          <a:xfrm>
            <a:off x="64516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位</a:t>
            </a:r>
          </a:p>
        </p:txBody>
      </p:sp>
      <p:sp>
        <p:nvSpPr>
          <p:cNvPr id="214" name="価"/>
          <p:cNvSpPr txBox="1"/>
          <p:nvPr/>
        </p:nvSpPr>
        <p:spPr>
          <a:xfrm>
            <a:off x="6451600" y="5410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価</a:t>
            </a:r>
          </a:p>
        </p:txBody>
      </p:sp>
      <p:sp>
        <p:nvSpPr>
          <p:cNvPr id="215" name="値"/>
          <p:cNvSpPr txBox="1"/>
          <p:nvPr/>
        </p:nvSpPr>
        <p:spPr>
          <a:xfrm>
            <a:off x="8636000" y="54102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値</a:t>
            </a:r>
          </a:p>
        </p:txBody>
      </p:sp>
      <p:sp>
        <p:nvSpPr>
          <p:cNvPr id="21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7" name="あと18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  <p:sp>
        <p:nvSpPr>
          <p:cNvPr id="218" name="ち"/>
          <p:cNvSpPr txBox="1"/>
          <p:nvPr/>
        </p:nvSpPr>
        <p:spPr>
          <a:xfrm>
            <a:off x="9254997" y="8001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</a:t>
            </a:r>
          </a:p>
        </p:txBody>
      </p:sp>
      <p:sp>
        <p:nvSpPr>
          <p:cNvPr id="219" name="ち"/>
          <p:cNvSpPr txBox="1"/>
          <p:nvPr/>
        </p:nvSpPr>
        <p:spPr>
          <a:xfrm>
            <a:off x="9262998" y="47625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</a:t>
            </a:r>
          </a:p>
        </p:txBody>
      </p:sp>
      <p:sp>
        <p:nvSpPr>
          <p:cNvPr id="220" name="い"/>
          <p:cNvSpPr txBox="1"/>
          <p:nvPr/>
        </p:nvSpPr>
        <p:spPr>
          <a:xfrm>
            <a:off x="7116698" y="8001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</a:t>
            </a:r>
          </a:p>
        </p:txBody>
      </p:sp>
      <p:sp>
        <p:nvSpPr>
          <p:cNvPr id="221" name="か"/>
          <p:cNvSpPr txBox="1"/>
          <p:nvPr/>
        </p:nvSpPr>
        <p:spPr>
          <a:xfrm>
            <a:off x="7112000" y="47625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pic>
        <p:nvPicPr>
          <p:cNvPr id="222" name="スクリーンショット 2019-02-25 15.59.29.png" descr="スクリーンショット 2019-02-25 15.59.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1467" y="4222984"/>
            <a:ext cx="3108177" cy="313324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</a:t>
            </a:r>
          </a:p>
        </p:txBody>
      </p:sp>
      <p:sp>
        <p:nvSpPr>
          <p:cNvPr id="22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6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227" name="組"/>
          <p:cNvSpPr txBox="1"/>
          <p:nvPr/>
        </p:nvSpPr>
        <p:spPr>
          <a:xfrm>
            <a:off x="6499097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組</a:t>
            </a:r>
          </a:p>
        </p:txBody>
      </p:sp>
      <p:sp>
        <p:nvSpPr>
          <p:cNvPr id="228" name="織"/>
          <p:cNvSpPr txBox="1"/>
          <p:nvPr/>
        </p:nvSpPr>
        <p:spPr>
          <a:xfrm>
            <a:off x="8674100" y="14351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織</a:t>
            </a:r>
          </a:p>
        </p:txBody>
      </p:sp>
      <p:sp>
        <p:nvSpPr>
          <p:cNvPr id="229" name="識"/>
          <p:cNvSpPr txBox="1"/>
          <p:nvPr/>
        </p:nvSpPr>
        <p:spPr>
          <a:xfrm>
            <a:off x="8674100" y="5359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識</a:t>
            </a:r>
          </a:p>
        </p:txBody>
      </p:sp>
      <p:sp>
        <p:nvSpPr>
          <p:cNvPr id="230" name="知"/>
          <p:cNvSpPr txBox="1"/>
          <p:nvPr/>
        </p:nvSpPr>
        <p:spPr>
          <a:xfrm>
            <a:off x="64897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知</a:t>
            </a:r>
          </a:p>
        </p:txBody>
      </p:sp>
      <p:sp>
        <p:nvSpPr>
          <p:cNvPr id="231" name="四角形"/>
          <p:cNvSpPr/>
          <p:nvPr/>
        </p:nvSpPr>
        <p:spPr>
          <a:xfrm>
            <a:off x="9398000" y="1549400"/>
            <a:ext cx="11557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32" name="四角形"/>
          <p:cNvSpPr/>
          <p:nvPr/>
        </p:nvSpPr>
        <p:spPr>
          <a:xfrm>
            <a:off x="9359900" y="5461000"/>
            <a:ext cx="12319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33" name="四角形"/>
          <p:cNvSpPr/>
          <p:nvPr/>
        </p:nvSpPr>
        <p:spPr>
          <a:xfrm>
            <a:off x="9372600" y="1676400"/>
            <a:ext cx="330200" cy="444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34" name="四角形"/>
          <p:cNvSpPr/>
          <p:nvPr/>
        </p:nvSpPr>
        <p:spPr>
          <a:xfrm>
            <a:off x="9334500" y="5969000"/>
            <a:ext cx="330200" cy="444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35" name="四角形"/>
          <p:cNvSpPr/>
          <p:nvPr/>
        </p:nvSpPr>
        <p:spPr>
          <a:xfrm>
            <a:off x="9347200" y="1968500"/>
            <a:ext cx="685800" cy="279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238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9543" y="3111497"/>
            <a:ext cx="4617587" cy="2243281"/>
          </a:xfrm>
          <a:prstGeom prst="rect">
            <a:avLst/>
          </a:prstGeom>
        </p:spPr>
      </p:pic>
      <p:pic>
        <p:nvPicPr>
          <p:cNvPr id="240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5537" y="5624654"/>
            <a:ext cx="4484002" cy="25686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3.</a:t>
            </a:r>
          </a:p>
        </p:txBody>
      </p:sp>
      <p:sp>
        <p:nvSpPr>
          <p:cNvPr id="244" name="組"/>
          <p:cNvSpPr txBox="1"/>
          <p:nvPr/>
        </p:nvSpPr>
        <p:spPr>
          <a:xfrm>
            <a:off x="6499097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組</a:t>
            </a:r>
          </a:p>
        </p:txBody>
      </p:sp>
      <p:sp>
        <p:nvSpPr>
          <p:cNvPr id="245" name="織"/>
          <p:cNvSpPr txBox="1"/>
          <p:nvPr/>
        </p:nvSpPr>
        <p:spPr>
          <a:xfrm>
            <a:off x="8674100" y="14351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織</a:t>
            </a:r>
          </a:p>
        </p:txBody>
      </p:sp>
      <p:sp>
        <p:nvSpPr>
          <p:cNvPr id="246" name="識"/>
          <p:cNvSpPr txBox="1"/>
          <p:nvPr/>
        </p:nvSpPr>
        <p:spPr>
          <a:xfrm>
            <a:off x="8674100" y="53594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識</a:t>
            </a:r>
          </a:p>
        </p:txBody>
      </p:sp>
      <p:sp>
        <p:nvSpPr>
          <p:cNvPr id="247" name="知"/>
          <p:cNvSpPr txBox="1"/>
          <p:nvPr/>
        </p:nvSpPr>
        <p:spPr>
          <a:xfrm>
            <a:off x="6489700" y="53594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知</a:t>
            </a:r>
          </a:p>
        </p:txBody>
      </p:sp>
      <p:sp>
        <p:nvSpPr>
          <p:cNvPr id="24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49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pic>
        <p:nvPicPr>
          <p:cNvPr id="250" name="スクリーンショット 2019-02-25 15.59.41.png" descr="スクリーンショット 2019-02-25 15.59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1836" y="4087614"/>
            <a:ext cx="3097469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251" name="しき"/>
          <p:cNvSpPr txBox="1"/>
          <p:nvPr/>
        </p:nvSpPr>
        <p:spPr>
          <a:xfrm>
            <a:off x="9039097" y="7620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しき</a:t>
            </a:r>
          </a:p>
        </p:txBody>
      </p:sp>
      <p:sp>
        <p:nvSpPr>
          <p:cNvPr id="252" name="しき"/>
          <p:cNvSpPr txBox="1"/>
          <p:nvPr/>
        </p:nvSpPr>
        <p:spPr>
          <a:xfrm>
            <a:off x="9034398" y="46863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しき</a:t>
            </a:r>
          </a:p>
        </p:txBody>
      </p:sp>
      <p:sp>
        <p:nvSpPr>
          <p:cNvPr id="253" name="そ"/>
          <p:cNvSpPr txBox="1"/>
          <p:nvPr/>
        </p:nvSpPr>
        <p:spPr>
          <a:xfrm>
            <a:off x="7091298" y="7620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</a:t>
            </a:r>
          </a:p>
        </p:txBody>
      </p:sp>
      <p:sp>
        <p:nvSpPr>
          <p:cNvPr id="254" name="ち"/>
          <p:cNvSpPr txBox="1"/>
          <p:nvPr/>
        </p:nvSpPr>
        <p:spPr>
          <a:xfrm>
            <a:off x="7086600" y="46863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5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8" name="ここに入るカードを…"/>
          <p:cNvSpPr txBox="1"/>
          <p:nvPr/>
        </p:nvSpPr>
        <p:spPr>
          <a:xfrm>
            <a:off x="1111351" y="43815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259" name="図"/>
          <p:cNvSpPr txBox="1"/>
          <p:nvPr/>
        </p:nvSpPr>
        <p:spPr>
          <a:xfrm>
            <a:off x="6549897" y="1320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図</a:t>
            </a:r>
          </a:p>
        </p:txBody>
      </p:sp>
      <p:sp>
        <p:nvSpPr>
          <p:cNvPr id="260" name="形"/>
          <p:cNvSpPr txBox="1"/>
          <p:nvPr/>
        </p:nvSpPr>
        <p:spPr>
          <a:xfrm>
            <a:off x="8724900" y="13208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形</a:t>
            </a:r>
          </a:p>
        </p:txBody>
      </p:sp>
      <p:sp>
        <p:nvSpPr>
          <p:cNvPr id="261" name="型"/>
          <p:cNvSpPr txBox="1"/>
          <p:nvPr/>
        </p:nvSpPr>
        <p:spPr>
          <a:xfrm>
            <a:off x="8724900" y="5321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型</a:t>
            </a:r>
          </a:p>
        </p:txBody>
      </p:sp>
      <p:sp>
        <p:nvSpPr>
          <p:cNvPr id="262" name="四角形"/>
          <p:cNvSpPr/>
          <p:nvPr/>
        </p:nvSpPr>
        <p:spPr>
          <a:xfrm>
            <a:off x="8839200" y="1435100"/>
            <a:ext cx="9525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3" name="正方形"/>
          <p:cNvSpPr/>
          <p:nvPr/>
        </p:nvSpPr>
        <p:spPr>
          <a:xfrm>
            <a:off x="8851900" y="5422900"/>
            <a:ext cx="1028700" cy="1028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4" name="四角形"/>
          <p:cNvSpPr/>
          <p:nvPr/>
        </p:nvSpPr>
        <p:spPr>
          <a:xfrm>
            <a:off x="8902700" y="6311900"/>
            <a:ext cx="190500" cy="228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5" name="四角形"/>
          <p:cNvSpPr/>
          <p:nvPr/>
        </p:nvSpPr>
        <p:spPr>
          <a:xfrm>
            <a:off x="9766300" y="1460500"/>
            <a:ext cx="190500" cy="228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6" name="四角形"/>
          <p:cNvSpPr/>
          <p:nvPr/>
        </p:nvSpPr>
        <p:spPr>
          <a:xfrm>
            <a:off x="9766300" y="2095500"/>
            <a:ext cx="190500" cy="228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67" name="体"/>
          <p:cNvSpPr txBox="1"/>
          <p:nvPr/>
        </p:nvSpPr>
        <p:spPr>
          <a:xfrm>
            <a:off x="6549897" y="5321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体</a:t>
            </a:r>
          </a:p>
        </p:txBody>
      </p:sp>
      <p:pic>
        <p:nvPicPr>
          <p:cNvPr id="270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9717" y="3086090"/>
            <a:ext cx="4301643" cy="1156319"/>
          </a:xfrm>
          <a:prstGeom prst="rect">
            <a:avLst/>
          </a:prstGeom>
        </p:spPr>
      </p:pic>
      <p:pic>
        <p:nvPicPr>
          <p:cNvPr id="272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64050" y="4286029"/>
            <a:ext cx="3981039" cy="11749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4.</a:t>
            </a:r>
          </a:p>
        </p:txBody>
      </p:sp>
      <p:sp>
        <p:nvSpPr>
          <p:cNvPr id="276" name="図"/>
          <p:cNvSpPr txBox="1"/>
          <p:nvPr/>
        </p:nvSpPr>
        <p:spPr>
          <a:xfrm>
            <a:off x="6549897" y="1320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図</a:t>
            </a:r>
          </a:p>
        </p:txBody>
      </p:sp>
      <p:sp>
        <p:nvSpPr>
          <p:cNvPr id="277" name="形"/>
          <p:cNvSpPr txBox="1"/>
          <p:nvPr/>
        </p:nvSpPr>
        <p:spPr>
          <a:xfrm>
            <a:off x="8724900" y="13208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形</a:t>
            </a:r>
          </a:p>
        </p:txBody>
      </p:sp>
      <p:sp>
        <p:nvSpPr>
          <p:cNvPr id="278" name="四角形"/>
          <p:cNvSpPr/>
          <p:nvPr/>
        </p:nvSpPr>
        <p:spPr>
          <a:xfrm>
            <a:off x="9766300" y="1460500"/>
            <a:ext cx="190500" cy="228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79" name="四角形"/>
          <p:cNvSpPr/>
          <p:nvPr/>
        </p:nvSpPr>
        <p:spPr>
          <a:xfrm>
            <a:off x="9766300" y="2095500"/>
            <a:ext cx="190500" cy="228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8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81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282" name="型"/>
          <p:cNvSpPr txBox="1"/>
          <p:nvPr/>
        </p:nvSpPr>
        <p:spPr>
          <a:xfrm>
            <a:off x="8724900" y="5321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型</a:t>
            </a:r>
          </a:p>
        </p:txBody>
      </p:sp>
      <p:sp>
        <p:nvSpPr>
          <p:cNvPr id="283" name="体"/>
          <p:cNvSpPr txBox="1"/>
          <p:nvPr/>
        </p:nvSpPr>
        <p:spPr>
          <a:xfrm>
            <a:off x="6549897" y="5321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体</a:t>
            </a:r>
          </a:p>
        </p:txBody>
      </p:sp>
      <p:sp>
        <p:nvSpPr>
          <p:cNvPr id="284" name="けい"/>
          <p:cNvSpPr txBox="1"/>
          <p:nvPr/>
        </p:nvSpPr>
        <p:spPr>
          <a:xfrm>
            <a:off x="9089897" y="6350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</a:t>
            </a:r>
          </a:p>
        </p:txBody>
      </p:sp>
      <p:sp>
        <p:nvSpPr>
          <p:cNvPr id="285" name="ず"/>
          <p:cNvSpPr txBox="1"/>
          <p:nvPr/>
        </p:nvSpPr>
        <p:spPr>
          <a:xfrm>
            <a:off x="7142098" y="6350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ず</a:t>
            </a:r>
          </a:p>
        </p:txBody>
      </p:sp>
      <p:sp>
        <p:nvSpPr>
          <p:cNvPr id="286" name="けい"/>
          <p:cNvSpPr txBox="1"/>
          <p:nvPr/>
        </p:nvSpPr>
        <p:spPr>
          <a:xfrm>
            <a:off x="9051797" y="4629139"/>
            <a:ext cx="11811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</a:t>
            </a:r>
          </a:p>
        </p:txBody>
      </p:sp>
      <p:sp>
        <p:nvSpPr>
          <p:cNvPr id="287" name="たい"/>
          <p:cNvSpPr txBox="1"/>
          <p:nvPr/>
        </p:nvSpPr>
        <p:spPr>
          <a:xfrm>
            <a:off x="6837298" y="4629139"/>
            <a:ext cx="11811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</a:t>
            </a:r>
          </a:p>
        </p:txBody>
      </p:sp>
      <p:pic>
        <p:nvPicPr>
          <p:cNvPr id="288" name="スクリーンショット 2019-02-25 15.59.48.png" descr="スクリーンショット 2019-02-25 15.59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8894" y="4097063"/>
            <a:ext cx="3108178" cy="31583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291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92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293" name="登"/>
          <p:cNvSpPr txBox="1"/>
          <p:nvPr/>
        </p:nvSpPr>
        <p:spPr>
          <a:xfrm>
            <a:off x="6511797" y="1295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登</a:t>
            </a:r>
          </a:p>
        </p:txBody>
      </p:sp>
      <p:sp>
        <p:nvSpPr>
          <p:cNvPr id="294" name="場"/>
          <p:cNvSpPr txBox="1"/>
          <p:nvPr/>
        </p:nvSpPr>
        <p:spPr>
          <a:xfrm>
            <a:off x="8686800" y="1295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場</a:t>
            </a:r>
          </a:p>
        </p:txBody>
      </p:sp>
      <p:sp>
        <p:nvSpPr>
          <p:cNvPr id="295" name="一"/>
          <p:cNvSpPr txBox="1"/>
          <p:nvPr/>
        </p:nvSpPr>
        <p:spPr>
          <a:xfrm>
            <a:off x="6511797" y="5219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一</a:t>
            </a:r>
          </a:p>
        </p:txBody>
      </p:sp>
      <p:sp>
        <p:nvSpPr>
          <p:cNvPr id="296" name="頭"/>
          <p:cNvSpPr txBox="1"/>
          <p:nvPr/>
        </p:nvSpPr>
        <p:spPr>
          <a:xfrm>
            <a:off x="8737600" y="521390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頭</a:t>
            </a:r>
          </a:p>
        </p:txBody>
      </p:sp>
      <p:sp>
        <p:nvSpPr>
          <p:cNvPr id="297" name="四角形"/>
          <p:cNvSpPr/>
          <p:nvPr/>
        </p:nvSpPr>
        <p:spPr>
          <a:xfrm>
            <a:off x="6553200" y="2324100"/>
            <a:ext cx="1828800" cy="800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98" name="四角形"/>
          <p:cNvSpPr/>
          <p:nvPr/>
        </p:nvSpPr>
        <p:spPr>
          <a:xfrm>
            <a:off x="7162800" y="1993348"/>
            <a:ext cx="660400" cy="393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299" name="四角形"/>
          <p:cNvSpPr/>
          <p:nvPr/>
        </p:nvSpPr>
        <p:spPr>
          <a:xfrm>
            <a:off x="6946900" y="2197100"/>
            <a:ext cx="1130300" cy="177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00" name="四角形"/>
          <p:cNvSpPr/>
          <p:nvPr/>
        </p:nvSpPr>
        <p:spPr>
          <a:xfrm>
            <a:off x="8877300" y="5353600"/>
            <a:ext cx="787400" cy="1460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01" name="四角形"/>
          <p:cNvSpPr/>
          <p:nvPr/>
        </p:nvSpPr>
        <p:spPr>
          <a:xfrm>
            <a:off x="8851900" y="6712500"/>
            <a:ext cx="660400" cy="2667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0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2317" y="3086096"/>
            <a:ext cx="2631275" cy="2110422"/>
          </a:xfrm>
          <a:prstGeom prst="rect">
            <a:avLst/>
          </a:prstGeom>
        </p:spPr>
      </p:pic>
      <p:pic>
        <p:nvPicPr>
          <p:cNvPr id="306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4427" y="6638119"/>
            <a:ext cx="3878712" cy="13241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5.</a:t>
            </a:r>
          </a:p>
        </p:txBody>
      </p:sp>
      <p:sp>
        <p:nvSpPr>
          <p:cNvPr id="310" name="登"/>
          <p:cNvSpPr txBox="1"/>
          <p:nvPr/>
        </p:nvSpPr>
        <p:spPr>
          <a:xfrm>
            <a:off x="6511797" y="1295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登</a:t>
            </a:r>
          </a:p>
        </p:txBody>
      </p:sp>
      <p:sp>
        <p:nvSpPr>
          <p:cNvPr id="311" name="場"/>
          <p:cNvSpPr txBox="1"/>
          <p:nvPr/>
        </p:nvSpPr>
        <p:spPr>
          <a:xfrm>
            <a:off x="8686800" y="1295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場</a:t>
            </a:r>
          </a:p>
        </p:txBody>
      </p:sp>
      <p:sp>
        <p:nvSpPr>
          <p:cNvPr id="312" name="一"/>
          <p:cNvSpPr txBox="1"/>
          <p:nvPr/>
        </p:nvSpPr>
        <p:spPr>
          <a:xfrm>
            <a:off x="6511797" y="52197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一</a:t>
            </a:r>
          </a:p>
        </p:txBody>
      </p:sp>
      <p:sp>
        <p:nvSpPr>
          <p:cNvPr id="313" name="頭"/>
          <p:cNvSpPr txBox="1"/>
          <p:nvPr/>
        </p:nvSpPr>
        <p:spPr>
          <a:xfrm>
            <a:off x="8737600" y="521390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頭</a:t>
            </a:r>
          </a:p>
        </p:txBody>
      </p:sp>
      <p:sp>
        <p:nvSpPr>
          <p:cNvPr id="31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15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316" name="とう"/>
          <p:cNvSpPr txBox="1"/>
          <p:nvPr/>
        </p:nvSpPr>
        <p:spPr>
          <a:xfrm>
            <a:off x="6829297" y="6223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</a:t>
            </a:r>
          </a:p>
        </p:txBody>
      </p:sp>
      <p:sp>
        <p:nvSpPr>
          <p:cNvPr id="317" name="じょう"/>
          <p:cNvSpPr txBox="1"/>
          <p:nvPr/>
        </p:nvSpPr>
        <p:spPr>
          <a:xfrm>
            <a:off x="8813800" y="6223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</a:t>
            </a:r>
          </a:p>
        </p:txBody>
      </p:sp>
      <p:sp>
        <p:nvSpPr>
          <p:cNvPr id="318" name="とう"/>
          <p:cNvSpPr txBox="1"/>
          <p:nvPr/>
        </p:nvSpPr>
        <p:spPr>
          <a:xfrm>
            <a:off x="91313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</a:t>
            </a:r>
          </a:p>
        </p:txBody>
      </p:sp>
      <p:sp>
        <p:nvSpPr>
          <p:cNvPr id="319" name="いっ"/>
          <p:cNvSpPr txBox="1"/>
          <p:nvPr/>
        </p:nvSpPr>
        <p:spPr>
          <a:xfrm>
            <a:off x="6562597" y="45593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いっ</a:t>
            </a:r>
          </a:p>
        </p:txBody>
      </p:sp>
      <p:pic>
        <p:nvPicPr>
          <p:cNvPr id="320" name="スクリーンショット 2019-02-25 16.00.00.png" descr="スクリーンショット 2019-02-25 16.00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2806" y="4011093"/>
            <a:ext cx="3108177" cy="31579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6.</a:t>
            </a:r>
          </a:p>
        </p:txBody>
      </p:sp>
      <p:sp>
        <p:nvSpPr>
          <p:cNvPr id="323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4" name="ここに入るカードを…"/>
          <p:cNvSpPr txBox="1"/>
          <p:nvPr/>
        </p:nvSpPr>
        <p:spPr>
          <a:xfrm>
            <a:off x="1174800" y="52578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325" name="基"/>
          <p:cNvSpPr txBox="1"/>
          <p:nvPr/>
        </p:nvSpPr>
        <p:spPr>
          <a:xfrm>
            <a:off x="65117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基</a:t>
            </a:r>
            <a:endParaRPr dirty="0"/>
          </a:p>
        </p:txBody>
      </p:sp>
      <p:sp>
        <p:nvSpPr>
          <p:cNvPr id="326" name="本"/>
          <p:cNvSpPr txBox="1"/>
          <p:nvPr/>
        </p:nvSpPr>
        <p:spPr>
          <a:xfrm>
            <a:off x="86868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本</a:t>
            </a:r>
          </a:p>
        </p:txBody>
      </p:sp>
      <p:sp>
        <p:nvSpPr>
          <p:cNvPr id="327" name="末"/>
          <p:cNvSpPr txBox="1"/>
          <p:nvPr/>
        </p:nvSpPr>
        <p:spPr>
          <a:xfrm>
            <a:off x="86868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末</a:t>
            </a:r>
          </a:p>
        </p:txBody>
      </p:sp>
      <p:sp>
        <p:nvSpPr>
          <p:cNvPr id="328" name="期"/>
          <p:cNvSpPr txBox="1"/>
          <p:nvPr/>
        </p:nvSpPr>
        <p:spPr>
          <a:xfrm>
            <a:off x="6502400" y="53721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期</a:t>
            </a:r>
          </a:p>
        </p:txBody>
      </p:sp>
      <p:sp>
        <p:nvSpPr>
          <p:cNvPr id="329" name="四角形"/>
          <p:cNvSpPr/>
          <p:nvPr/>
        </p:nvSpPr>
        <p:spPr>
          <a:xfrm>
            <a:off x="6654800" y="1574800"/>
            <a:ext cx="1701800" cy="1003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0" name="四角形"/>
          <p:cNvSpPr/>
          <p:nvPr/>
        </p:nvSpPr>
        <p:spPr>
          <a:xfrm>
            <a:off x="6629400" y="5499100"/>
            <a:ext cx="800100" cy="1803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1" name="四角形"/>
          <p:cNvSpPr/>
          <p:nvPr/>
        </p:nvSpPr>
        <p:spPr>
          <a:xfrm>
            <a:off x="7391400" y="57277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2" name="四角形"/>
          <p:cNvSpPr/>
          <p:nvPr/>
        </p:nvSpPr>
        <p:spPr>
          <a:xfrm>
            <a:off x="6642100" y="2475396"/>
            <a:ext cx="622300" cy="279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3" name="四角形"/>
          <p:cNvSpPr/>
          <p:nvPr/>
        </p:nvSpPr>
        <p:spPr>
          <a:xfrm>
            <a:off x="7734300" y="2475396"/>
            <a:ext cx="622300" cy="279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4" name="正方形"/>
          <p:cNvSpPr/>
          <p:nvPr/>
        </p:nvSpPr>
        <p:spPr>
          <a:xfrm>
            <a:off x="7975600" y="2616200"/>
            <a:ext cx="381000" cy="381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5" name="正方形"/>
          <p:cNvSpPr/>
          <p:nvPr/>
        </p:nvSpPr>
        <p:spPr>
          <a:xfrm>
            <a:off x="6629400" y="2616200"/>
            <a:ext cx="381000" cy="381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6" name="四角形"/>
          <p:cNvSpPr/>
          <p:nvPr/>
        </p:nvSpPr>
        <p:spPr>
          <a:xfrm>
            <a:off x="7391400" y="65659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37" name="四角形"/>
          <p:cNvSpPr/>
          <p:nvPr/>
        </p:nvSpPr>
        <p:spPr>
          <a:xfrm>
            <a:off x="7264400" y="68199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40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36611" y="5011194"/>
            <a:ext cx="1691758" cy="526013"/>
          </a:xfrm>
          <a:prstGeom prst="rect">
            <a:avLst/>
          </a:prstGeom>
        </p:spPr>
      </p:pic>
      <p:pic>
        <p:nvPicPr>
          <p:cNvPr id="342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09265" y="2205291"/>
            <a:ext cx="1434293" cy="280048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6.</a:t>
            </a:r>
          </a:p>
        </p:txBody>
      </p:sp>
      <p:sp>
        <p:nvSpPr>
          <p:cNvPr id="346" name="基"/>
          <p:cNvSpPr txBox="1"/>
          <p:nvPr/>
        </p:nvSpPr>
        <p:spPr>
          <a:xfrm>
            <a:off x="65117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基</a:t>
            </a:r>
          </a:p>
        </p:txBody>
      </p:sp>
      <p:sp>
        <p:nvSpPr>
          <p:cNvPr id="347" name="本"/>
          <p:cNvSpPr txBox="1"/>
          <p:nvPr/>
        </p:nvSpPr>
        <p:spPr>
          <a:xfrm>
            <a:off x="86868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本</a:t>
            </a:r>
          </a:p>
        </p:txBody>
      </p:sp>
      <p:sp>
        <p:nvSpPr>
          <p:cNvPr id="348" name="末"/>
          <p:cNvSpPr txBox="1"/>
          <p:nvPr/>
        </p:nvSpPr>
        <p:spPr>
          <a:xfrm>
            <a:off x="86868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末</a:t>
            </a:r>
          </a:p>
        </p:txBody>
      </p:sp>
      <p:sp>
        <p:nvSpPr>
          <p:cNvPr id="349" name="期"/>
          <p:cNvSpPr txBox="1"/>
          <p:nvPr/>
        </p:nvSpPr>
        <p:spPr>
          <a:xfrm>
            <a:off x="6502400" y="53721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期</a:t>
            </a:r>
          </a:p>
        </p:txBody>
      </p:sp>
      <p:sp>
        <p:nvSpPr>
          <p:cNvPr id="35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51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352" name="き"/>
          <p:cNvSpPr txBox="1"/>
          <p:nvPr/>
        </p:nvSpPr>
        <p:spPr>
          <a:xfrm>
            <a:off x="7095997" y="7747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  <p:sp>
        <p:nvSpPr>
          <p:cNvPr id="353" name="き"/>
          <p:cNvSpPr txBox="1"/>
          <p:nvPr/>
        </p:nvSpPr>
        <p:spPr>
          <a:xfrm>
            <a:off x="7091298" y="46990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</a:t>
            </a:r>
          </a:p>
        </p:txBody>
      </p:sp>
      <p:sp>
        <p:nvSpPr>
          <p:cNvPr id="354" name="ほん"/>
          <p:cNvSpPr txBox="1"/>
          <p:nvPr/>
        </p:nvSpPr>
        <p:spPr>
          <a:xfrm>
            <a:off x="9008998" y="7747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ほん</a:t>
            </a:r>
          </a:p>
        </p:txBody>
      </p:sp>
      <p:sp>
        <p:nvSpPr>
          <p:cNvPr id="355" name="まつ"/>
          <p:cNvSpPr txBox="1"/>
          <p:nvPr/>
        </p:nvSpPr>
        <p:spPr>
          <a:xfrm>
            <a:off x="9004300" y="46990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まつ</a:t>
            </a:r>
          </a:p>
        </p:txBody>
      </p:sp>
      <p:pic>
        <p:nvPicPr>
          <p:cNvPr id="356" name="スクリーンショット 2019-02-25 16.00.09.png" descr="スクリーンショット 2019-02-25 16.00.0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6392" y="4157513"/>
            <a:ext cx="3148032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7.</a:t>
            </a:r>
          </a:p>
        </p:txBody>
      </p:sp>
      <p:sp>
        <p:nvSpPr>
          <p:cNvPr id="359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0" name="ここに入るカードを…"/>
          <p:cNvSpPr txBox="1"/>
          <p:nvPr/>
        </p:nvSpPr>
        <p:spPr>
          <a:xfrm>
            <a:off x="1111351" y="43815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361" name="幸"/>
          <p:cNvSpPr txBox="1"/>
          <p:nvPr/>
        </p:nvSpPr>
        <p:spPr>
          <a:xfrm>
            <a:off x="6486397" y="14605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幸</a:t>
            </a:r>
          </a:p>
        </p:txBody>
      </p:sp>
      <p:sp>
        <p:nvSpPr>
          <p:cNvPr id="362" name="福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福</a:t>
            </a:r>
          </a:p>
        </p:txBody>
      </p:sp>
      <p:sp>
        <p:nvSpPr>
          <p:cNvPr id="363" name="業"/>
          <p:cNvSpPr txBox="1"/>
          <p:nvPr/>
        </p:nvSpPr>
        <p:spPr>
          <a:xfrm>
            <a:off x="8661400" y="5384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業</a:t>
            </a:r>
          </a:p>
        </p:txBody>
      </p:sp>
      <p:sp>
        <p:nvSpPr>
          <p:cNvPr id="364" name="副"/>
          <p:cNvSpPr txBox="1"/>
          <p:nvPr/>
        </p:nvSpPr>
        <p:spPr>
          <a:xfrm>
            <a:off x="6477000" y="5384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副</a:t>
            </a:r>
          </a:p>
        </p:txBody>
      </p:sp>
      <p:sp>
        <p:nvSpPr>
          <p:cNvPr id="365" name="四角形"/>
          <p:cNvSpPr/>
          <p:nvPr/>
        </p:nvSpPr>
        <p:spPr>
          <a:xfrm>
            <a:off x="9461500" y="1574800"/>
            <a:ext cx="10160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66" name="四角形"/>
          <p:cNvSpPr/>
          <p:nvPr/>
        </p:nvSpPr>
        <p:spPr>
          <a:xfrm>
            <a:off x="9410700" y="2324100"/>
            <a:ext cx="215900" cy="1003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67" name="四角形"/>
          <p:cNvSpPr/>
          <p:nvPr/>
        </p:nvSpPr>
        <p:spPr>
          <a:xfrm>
            <a:off x="9359900" y="1536700"/>
            <a:ext cx="419100" cy="292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68" name="四角形"/>
          <p:cNvSpPr/>
          <p:nvPr/>
        </p:nvSpPr>
        <p:spPr>
          <a:xfrm>
            <a:off x="6616700" y="5499100"/>
            <a:ext cx="10160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371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51451" y="4795662"/>
            <a:ext cx="1806991" cy="678051"/>
          </a:xfrm>
          <a:prstGeom prst="rect">
            <a:avLst/>
          </a:prstGeom>
        </p:spPr>
      </p:pic>
      <p:pic>
        <p:nvPicPr>
          <p:cNvPr id="373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0096" y="3086099"/>
            <a:ext cx="4453163" cy="14004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7.</a:t>
            </a:r>
          </a:p>
        </p:txBody>
      </p:sp>
      <p:sp>
        <p:nvSpPr>
          <p:cNvPr id="377" name="幸"/>
          <p:cNvSpPr txBox="1"/>
          <p:nvPr/>
        </p:nvSpPr>
        <p:spPr>
          <a:xfrm>
            <a:off x="6486397" y="14605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幸</a:t>
            </a:r>
          </a:p>
        </p:txBody>
      </p:sp>
      <p:sp>
        <p:nvSpPr>
          <p:cNvPr id="378" name="福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福</a:t>
            </a:r>
          </a:p>
        </p:txBody>
      </p:sp>
      <p:sp>
        <p:nvSpPr>
          <p:cNvPr id="379" name="業"/>
          <p:cNvSpPr txBox="1"/>
          <p:nvPr/>
        </p:nvSpPr>
        <p:spPr>
          <a:xfrm>
            <a:off x="8661400" y="5384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業</a:t>
            </a:r>
          </a:p>
        </p:txBody>
      </p:sp>
      <p:sp>
        <p:nvSpPr>
          <p:cNvPr id="380" name="副"/>
          <p:cNvSpPr txBox="1"/>
          <p:nvPr/>
        </p:nvSpPr>
        <p:spPr>
          <a:xfrm>
            <a:off x="6477000" y="5384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副</a:t>
            </a:r>
          </a:p>
        </p:txBody>
      </p:sp>
      <p:sp>
        <p:nvSpPr>
          <p:cNvPr id="38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82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pic>
        <p:nvPicPr>
          <p:cNvPr id="383" name="スクリーンショット 2019-02-25 16.00.17.png" descr="スクリーンショット 2019-02-25 16.00.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2139" y="4198577"/>
            <a:ext cx="3108177" cy="313284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384" name="ふく"/>
          <p:cNvSpPr txBox="1"/>
          <p:nvPr/>
        </p:nvSpPr>
        <p:spPr>
          <a:xfrm>
            <a:off x="8996298" y="8001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</a:t>
            </a:r>
          </a:p>
        </p:txBody>
      </p:sp>
      <p:sp>
        <p:nvSpPr>
          <p:cNvPr id="385" name="ふく"/>
          <p:cNvSpPr txBox="1"/>
          <p:nvPr/>
        </p:nvSpPr>
        <p:spPr>
          <a:xfrm>
            <a:off x="6807199" y="47244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</a:t>
            </a:r>
          </a:p>
        </p:txBody>
      </p:sp>
      <p:sp>
        <p:nvSpPr>
          <p:cNvPr id="386" name="こう"/>
          <p:cNvSpPr txBox="1"/>
          <p:nvPr/>
        </p:nvSpPr>
        <p:spPr>
          <a:xfrm>
            <a:off x="6812533" y="800100"/>
            <a:ext cx="115443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387" name="ぎょう"/>
          <p:cNvSpPr txBox="1"/>
          <p:nvPr/>
        </p:nvSpPr>
        <p:spPr>
          <a:xfrm>
            <a:off x="8728201" y="4724400"/>
            <a:ext cx="1682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ぎょう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8.</a:t>
            </a:r>
          </a:p>
        </p:txBody>
      </p:sp>
      <p:sp>
        <p:nvSpPr>
          <p:cNvPr id="390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1" name="ここに入るカードを…"/>
          <p:cNvSpPr txBox="1"/>
          <p:nvPr/>
        </p:nvSpPr>
        <p:spPr>
          <a:xfrm>
            <a:off x="1276400" y="50292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pic>
        <p:nvPicPr>
          <p:cNvPr id="403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52412" y="3191344"/>
            <a:ext cx="2778192" cy="2399624"/>
          </a:xfrm>
          <a:prstGeom prst="rect">
            <a:avLst/>
          </a:prstGeom>
        </p:spPr>
      </p:pic>
      <p:sp>
        <p:nvSpPr>
          <p:cNvPr id="393" name="疲"/>
          <p:cNvSpPr txBox="1"/>
          <p:nvPr/>
        </p:nvSpPr>
        <p:spPr>
          <a:xfrm>
            <a:off x="6486397" y="13843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疲</a:t>
            </a:r>
          </a:p>
        </p:txBody>
      </p:sp>
      <p:sp>
        <p:nvSpPr>
          <p:cNvPr id="394" name="労"/>
          <p:cNvSpPr txBox="1"/>
          <p:nvPr/>
        </p:nvSpPr>
        <p:spPr>
          <a:xfrm>
            <a:off x="8661400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労</a:t>
            </a:r>
          </a:p>
        </p:txBody>
      </p:sp>
      <p:sp>
        <p:nvSpPr>
          <p:cNvPr id="395" name="害"/>
          <p:cNvSpPr txBox="1"/>
          <p:nvPr/>
        </p:nvSpPr>
        <p:spPr>
          <a:xfrm>
            <a:off x="86614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害</a:t>
            </a:r>
          </a:p>
        </p:txBody>
      </p:sp>
      <p:sp>
        <p:nvSpPr>
          <p:cNvPr id="396" name="被"/>
          <p:cNvSpPr txBox="1"/>
          <p:nvPr/>
        </p:nvSpPr>
        <p:spPr>
          <a:xfrm>
            <a:off x="64770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被</a:t>
            </a:r>
          </a:p>
        </p:txBody>
      </p:sp>
      <p:sp>
        <p:nvSpPr>
          <p:cNvPr id="397" name="四角形"/>
          <p:cNvSpPr/>
          <p:nvPr/>
        </p:nvSpPr>
        <p:spPr>
          <a:xfrm>
            <a:off x="7289800" y="5422900"/>
            <a:ext cx="1016000" cy="1752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98" name="四角形"/>
          <p:cNvSpPr/>
          <p:nvPr/>
        </p:nvSpPr>
        <p:spPr>
          <a:xfrm>
            <a:off x="7061200" y="6604000"/>
            <a:ext cx="1016000" cy="596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399" name="四角形"/>
          <p:cNvSpPr/>
          <p:nvPr/>
        </p:nvSpPr>
        <p:spPr>
          <a:xfrm>
            <a:off x="7264400" y="6477000"/>
            <a:ext cx="254000" cy="596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00" name="四角形"/>
          <p:cNvSpPr/>
          <p:nvPr/>
        </p:nvSpPr>
        <p:spPr>
          <a:xfrm>
            <a:off x="7086600" y="1814996"/>
            <a:ext cx="1231900" cy="1384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01" name="四角形"/>
          <p:cNvSpPr/>
          <p:nvPr/>
        </p:nvSpPr>
        <p:spPr>
          <a:xfrm>
            <a:off x="6946900" y="2895600"/>
            <a:ext cx="850900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05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88239" y="6571948"/>
            <a:ext cx="1995594" cy="10365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8.</a:t>
            </a:r>
          </a:p>
        </p:txBody>
      </p:sp>
      <p:sp>
        <p:nvSpPr>
          <p:cNvPr id="409" name="疲"/>
          <p:cNvSpPr txBox="1"/>
          <p:nvPr/>
        </p:nvSpPr>
        <p:spPr>
          <a:xfrm>
            <a:off x="6486397" y="13843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疲</a:t>
            </a:r>
          </a:p>
        </p:txBody>
      </p:sp>
      <p:sp>
        <p:nvSpPr>
          <p:cNvPr id="410" name="労"/>
          <p:cNvSpPr txBox="1"/>
          <p:nvPr/>
        </p:nvSpPr>
        <p:spPr>
          <a:xfrm>
            <a:off x="8661400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労</a:t>
            </a:r>
          </a:p>
        </p:txBody>
      </p:sp>
      <p:sp>
        <p:nvSpPr>
          <p:cNvPr id="411" name="害"/>
          <p:cNvSpPr txBox="1"/>
          <p:nvPr/>
        </p:nvSpPr>
        <p:spPr>
          <a:xfrm>
            <a:off x="86614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害</a:t>
            </a:r>
          </a:p>
        </p:txBody>
      </p:sp>
      <p:sp>
        <p:nvSpPr>
          <p:cNvPr id="412" name="被"/>
          <p:cNvSpPr txBox="1"/>
          <p:nvPr/>
        </p:nvSpPr>
        <p:spPr>
          <a:xfrm>
            <a:off x="64770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被</a:t>
            </a:r>
          </a:p>
        </p:txBody>
      </p:sp>
      <p:pic>
        <p:nvPicPr>
          <p:cNvPr id="413" name="スクリーンショット 2019-02-25 16.00.30.png" descr="スクリーンショット 2019-02-25 16.00.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5463" y="4127450"/>
            <a:ext cx="3123048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41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15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416" name="ひ"/>
          <p:cNvSpPr txBox="1"/>
          <p:nvPr/>
        </p:nvSpPr>
        <p:spPr>
          <a:xfrm>
            <a:off x="7121397" y="7239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</a:t>
            </a:r>
          </a:p>
        </p:txBody>
      </p:sp>
      <p:sp>
        <p:nvSpPr>
          <p:cNvPr id="417" name="ひ"/>
          <p:cNvSpPr txBox="1"/>
          <p:nvPr/>
        </p:nvSpPr>
        <p:spPr>
          <a:xfrm>
            <a:off x="7116698" y="46482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</a:t>
            </a:r>
          </a:p>
        </p:txBody>
      </p:sp>
      <p:sp>
        <p:nvSpPr>
          <p:cNvPr id="418" name="ろう"/>
          <p:cNvSpPr txBox="1"/>
          <p:nvPr/>
        </p:nvSpPr>
        <p:spPr>
          <a:xfrm>
            <a:off x="9034398" y="723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ろう</a:t>
            </a:r>
          </a:p>
        </p:txBody>
      </p:sp>
      <p:sp>
        <p:nvSpPr>
          <p:cNvPr id="419" name="がい"/>
          <p:cNvSpPr txBox="1"/>
          <p:nvPr/>
        </p:nvSpPr>
        <p:spPr>
          <a:xfrm>
            <a:off x="9029700" y="4648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がい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9.</a:t>
            </a:r>
          </a:p>
        </p:txBody>
      </p:sp>
      <p:sp>
        <p:nvSpPr>
          <p:cNvPr id="422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3" name="ここに入るカードを…"/>
          <p:cNvSpPr txBox="1"/>
          <p:nvPr/>
        </p:nvSpPr>
        <p:spPr>
          <a:xfrm>
            <a:off x="1282723" y="47879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ここに入るカードを</a:t>
            </a:r>
            <a:endParaRPr dirty="0"/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さがしましょう</a:t>
            </a:r>
            <a:endParaRPr dirty="0"/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（□</a:t>
            </a:r>
            <a:r>
              <a:rPr dirty="0" err="1"/>
              <a:t>の漢字は音読みが同じ</a:t>
            </a:r>
            <a:r>
              <a:rPr dirty="0"/>
              <a:t>）</a:t>
            </a:r>
          </a:p>
          <a:p>
            <a:endParaRPr dirty="0"/>
          </a:p>
        </p:txBody>
      </p:sp>
      <p:sp>
        <p:nvSpPr>
          <p:cNvPr id="424" name="努"/>
          <p:cNvSpPr txBox="1"/>
          <p:nvPr/>
        </p:nvSpPr>
        <p:spPr>
          <a:xfrm>
            <a:off x="65498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努</a:t>
            </a:r>
          </a:p>
        </p:txBody>
      </p:sp>
      <p:sp>
        <p:nvSpPr>
          <p:cNvPr id="425" name="力"/>
          <p:cNvSpPr txBox="1"/>
          <p:nvPr/>
        </p:nvSpPr>
        <p:spPr>
          <a:xfrm>
            <a:off x="87249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力</a:t>
            </a:r>
          </a:p>
        </p:txBody>
      </p:sp>
      <p:sp>
        <p:nvSpPr>
          <p:cNvPr id="426" name="激"/>
          <p:cNvSpPr txBox="1"/>
          <p:nvPr/>
        </p:nvSpPr>
        <p:spPr>
          <a:xfrm>
            <a:off x="65405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激</a:t>
            </a:r>
          </a:p>
        </p:txBody>
      </p:sp>
      <p:sp>
        <p:nvSpPr>
          <p:cNvPr id="427" name="怒"/>
          <p:cNvSpPr txBox="1"/>
          <p:nvPr/>
        </p:nvSpPr>
        <p:spPr>
          <a:xfrm>
            <a:off x="8724900" y="53721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怒</a:t>
            </a:r>
          </a:p>
        </p:txBody>
      </p:sp>
      <p:sp>
        <p:nvSpPr>
          <p:cNvPr id="428" name="四角形"/>
          <p:cNvSpPr/>
          <p:nvPr/>
        </p:nvSpPr>
        <p:spPr>
          <a:xfrm>
            <a:off x="6629400" y="1536700"/>
            <a:ext cx="1714500" cy="876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29" name="四角形"/>
          <p:cNvSpPr/>
          <p:nvPr/>
        </p:nvSpPr>
        <p:spPr>
          <a:xfrm>
            <a:off x="6756400" y="2324100"/>
            <a:ext cx="5080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30" name="四角形"/>
          <p:cNvSpPr/>
          <p:nvPr/>
        </p:nvSpPr>
        <p:spPr>
          <a:xfrm>
            <a:off x="7556500" y="2324100"/>
            <a:ext cx="8763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31" name="四角形"/>
          <p:cNvSpPr/>
          <p:nvPr/>
        </p:nvSpPr>
        <p:spPr>
          <a:xfrm>
            <a:off x="8877300" y="6527800"/>
            <a:ext cx="215900" cy="1143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32" name="四角形"/>
          <p:cNvSpPr/>
          <p:nvPr/>
        </p:nvSpPr>
        <p:spPr>
          <a:xfrm>
            <a:off x="8826500" y="5499100"/>
            <a:ext cx="1714500" cy="1041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3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2153" y="1929954"/>
            <a:ext cx="1459494" cy="3266562"/>
          </a:xfrm>
          <a:prstGeom prst="rect">
            <a:avLst/>
          </a:prstGeom>
        </p:spPr>
      </p:pic>
      <p:pic>
        <p:nvPicPr>
          <p:cNvPr id="16" name="接続の線" descr="接続の線">
            <a:extLst>
              <a:ext uri="{FF2B5EF4-FFF2-40B4-BE49-F238E27FC236}">
                <a16:creationId xmlns:a16="http://schemas.microsoft.com/office/drawing/2014/main" id="{9A75F0A5-2C3D-0D4E-916F-7FCAE26D6CCF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796467">
            <a:off x="5242594" y="5059074"/>
            <a:ext cx="4564311" cy="10622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9.</a:t>
            </a:r>
          </a:p>
        </p:txBody>
      </p:sp>
      <p:sp>
        <p:nvSpPr>
          <p:cNvPr id="439" name="努"/>
          <p:cNvSpPr txBox="1"/>
          <p:nvPr/>
        </p:nvSpPr>
        <p:spPr>
          <a:xfrm>
            <a:off x="6549897" y="14478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努</a:t>
            </a:r>
          </a:p>
        </p:txBody>
      </p:sp>
      <p:sp>
        <p:nvSpPr>
          <p:cNvPr id="440" name="力"/>
          <p:cNvSpPr txBox="1"/>
          <p:nvPr/>
        </p:nvSpPr>
        <p:spPr>
          <a:xfrm>
            <a:off x="8724900" y="14478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力</a:t>
            </a:r>
          </a:p>
        </p:txBody>
      </p:sp>
      <p:sp>
        <p:nvSpPr>
          <p:cNvPr id="441" name="激"/>
          <p:cNvSpPr txBox="1"/>
          <p:nvPr/>
        </p:nvSpPr>
        <p:spPr>
          <a:xfrm>
            <a:off x="6540500" y="5372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激</a:t>
            </a:r>
          </a:p>
        </p:txBody>
      </p:sp>
      <p:sp>
        <p:nvSpPr>
          <p:cNvPr id="442" name="怒"/>
          <p:cNvSpPr txBox="1"/>
          <p:nvPr/>
        </p:nvSpPr>
        <p:spPr>
          <a:xfrm>
            <a:off x="8724900" y="53721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怒</a:t>
            </a:r>
          </a:p>
        </p:txBody>
      </p:sp>
      <p:sp>
        <p:nvSpPr>
          <p:cNvPr id="44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4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pic>
        <p:nvPicPr>
          <p:cNvPr id="445" name="スクリーンショット 2019-02-25 16.00.41.png" descr="スクリーンショット 2019-02-25 16.00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3124" y="4184131"/>
            <a:ext cx="3108177" cy="31579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446" name="ど"/>
          <p:cNvSpPr txBox="1"/>
          <p:nvPr/>
        </p:nvSpPr>
        <p:spPr>
          <a:xfrm>
            <a:off x="7172197" y="7620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</a:t>
            </a:r>
          </a:p>
        </p:txBody>
      </p:sp>
      <p:sp>
        <p:nvSpPr>
          <p:cNvPr id="447" name="ど"/>
          <p:cNvSpPr txBox="1"/>
          <p:nvPr/>
        </p:nvSpPr>
        <p:spPr>
          <a:xfrm>
            <a:off x="9351898" y="4686300"/>
            <a:ext cx="6477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</a:t>
            </a:r>
          </a:p>
        </p:txBody>
      </p:sp>
      <p:sp>
        <p:nvSpPr>
          <p:cNvPr id="448" name="りょく"/>
          <p:cNvSpPr txBox="1"/>
          <p:nvPr/>
        </p:nvSpPr>
        <p:spPr>
          <a:xfrm>
            <a:off x="8818498" y="7620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りょく</a:t>
            </a:r>
          </a:p>
        </p:txBody>
      </p:sp>
      <p:sp>
        <p:nvSpPr>
          <p:cNvPr id="449" name="げき"/>
          <p:cNvSpPr txBox="1"/>
          <p:nvPr/>
        </p:nvSpPr>
        <p:spPr>
          <a:xfrm>
            <a:off x="6908800" y="4686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げき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1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10.</a:t>
            </a:r>
          </a:p>
        </p:txBody>
      </p:sp>
      <p:sp>
        <p:nvSpPr>
          <p:cNvPr id="452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53" name="ここに入るカードを…"/>
          <p:cNvSpPr txBox="1"/>
          <p:nvPr/>
        </p:nvSpPr>
        <p:spPr>
          <a:xfrm>
            <a:off x="1111351" y="43815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454" name="神"/>
          <p:cNvSpPr txBox="1"/>
          <p:nvPr/>
        </p:nvSpPr>
        <p:spPr>
          <a:xfrm>
            <a:off x="8581897" y="14351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神</a:t>
            </a:r>
          </a:p>
        </p:txBody>
      </p:sp>
      <p:sp>
        <p:nvSpPr>
          <p:cNvPr id="455" name="精"/>
          <p:cNvSpPr txBox="1"/>
          <p:nvPr/>
        </p:nvSpPr>
        <p:spPr>
          <a:xfrm>
            <a:off x="6388100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精</a:t>
            </a:r>
          </a:p>
        </p:txBody>
      </p:sp>
      <p:sp>
        <p:nvSpPr>
          <p:cNvPr id="456" name="追"/>
          <p:cNvSpPr txBox="1"/>
          <p:nvPr/>
        </p:nvSpPr>
        <p:spPr>
          <a:xfrm>
            <a:off x="6388100" y="528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追</a:t>
            </a:r>
          </a:p>
        </p:txBody>
      </p:sp>
      <p:sp>
        <p:nvSpPr>
          <p:cNvPr id="457" name="伸"/>
          <p:cNvSpPr txBox="1"/>
          <p:nvPr/>
        </p:nvSpPr>
        <p:spPr>
          <a:xfrm>
            <a:off x="8572500" y="52832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伸</a:t>
            </a:r>
          </a:p>
        </p:txBody>
      </p:sp>
      <p:sp>
        <p:nvSpPr>
          <p:cNvPr id="458" name="四角形"/>
          <p:cNvSpPr/>
          <p:nvPr/>
        </p:nvSpPr>
        <p:spPr>
          <a:xfrm>
            <a:off x="9423400" y="1485900"/>
            <a:ext cx="990600" cy="177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59" name="四角形"/>
          <p:cNvSpPr/>
          <p:nvPr/>
        </p:nvSpPr>
        <p:spPr>
          <a:xfrm>
            <a:off x="9258300" y="5384800"/>
            <a:ext cx="1155700" cy="177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60" name="四角形"/>
          <p:cNvSpPr/>
          <p:nvPr/>
        </p:nvSpPr>
        <p:spPr>
          <a:xfrm>
            <a:off x="9144000" y="5689600"/>
            <a:ext cx="317500" cy="1079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63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9717" y="3086090"/>
            <a:ext cx="4301643" cy="1156319"/>
          </a:xfrm>
          <a:prstGeom prst="rect">
            <a:avLst/>
          </a:prstGeom>
        </p:spPr>
      </p:pic>
      <p:pic>
        <p:nvPicPr>
          <p:cNvPr id="465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40450" y="4360911"/>
            <a:ext cx="4564311" cy="10622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1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10.</a:t>
            </a:r>
          </a:p>
        </p:txBody>
      </p:sp>
      <p:sp>
        <p:nvSpPr>
          <p:cNvPr id="469" name="神"/>
          <p:cNvSpPr txBox="1"/>
          <p:nvPr/>
        </p:nvSpPr>
        <p:spPr>
          <a:xfrm>
            <a:off x="8581897" y="14351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神</a:t>
            </a:r>
          </a:p>
        </p:txBody>
      </p:sp>
      <p:sp>
        <p:nvSpPr>
          <p:cNvPr id="470" name="精"/>
          <p:cNvSpPr txBox="1"/>
          <p:nvPr/>
        </p:nvSpPr>
        <p:spPr>
          <a:xfrm>
            <a:off x="6388100" y="14351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精</a:t>
            </a:r>
          </a:p>
        </p:txBody>
      </p:sp>
      <p:sp>
        <p:nvSpPr>
          <p:cNvPr id="471" name="追"/>
          <p:cNvSpPr txBox="1"/>
          <p:nvPr/>
        </p:nvSpPr>
        <p:spPr>
          <a:xfrm>
            <a:off x="6388100" y="5283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追</a:t>
            </a:r>
          </a:p>
        </p:txBody>
      </p:sp>
      <p:sp>
        <p:nvSpPr>
          <p:cNvPr id="472" name="伸"/>
          <p:cNvSpPr txBox="1"/>
          <p:nvPr/>
        </p:nvSpPr>
        <p:spPr>
          <a:xfrm>
            <a:off x="8572500" y="52832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伸</a:t>
            </a:r>
          </a:p>
        </p:txBody>
      </p:sp>
      <p:sp>
        <p:nvSpPr>
          <p:cNvPr id="47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74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pic>
        <p:nvPicPr>
          <p:cNvPr id="475" name="スクリーンショット 2019-02-25 16.00.50.png" descr="スクリーンショット 2019-02-25 16.00.5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2989" y="4139582"/>
            <a:ext cx="3108177" cy="31579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476" name="しん"/>
          <p:cNvSpPr txBox="1"/>
          <p:nvPr/>
        </p:nvSpPr>
        <p:spPr>
          <a:xfrm>
            <a:off x="8975597" y="800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</a:t>
            </a:r>
          </a:p>
        </p:txBody>
      </p:sp>
      <p:sp>
        <p:nvSpPr>
          <p:cNvPr id="477" name="しん"/>
          <p:cNvSpPr txBox="1"/>
          <p:nvPr/>
        </p:nvSpPr>
        <p:spPr>
          <a:xfrm>
            <a:off x="8970898" y="46482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</a:t>
            </a:r>
          </a:p>
        </p:txBody>
      </p:sp>
      <p:sp>
        <p:nvSpPr>
          <p:cNvPr id="478" name="せい"/>
          <p:cNvSpPr txBox="1"/>
          <p:nvPr/>
        </p:nvSpPr>
        <p:spPr>
          <a:xfrm>
            <a:off x="6786498" y="800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479" name="つい"/>
          <p:cNvSpPr txBox="1"/>
          <p:nvPr/>
        </p:nvSpPr>
        <p:spPr>
          <a:xfrm>
            <a:off x="6781800" y="4648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つい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1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11.</a:t>
            </a:r>
          </a:p>
        </p:txBody>
      </p:sp>
      <p:sp>
        <p:nvSpPr>
          <p:cNvPr id="482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83" name="ここに入るカードを…"/>
          <p:cNvSpPr txBox="1"/>
          <p:nvPr/>
        </p:nvSpPr>
        <p:spPr>
          <a:xfrm>
            <a:off x="1225600" y="5359400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484" name="側"/>
          <p:cNvSpPr txBox="1"/>
          <p:nvPr/>
        </p:nvSpPr>
        <p:spPr>
          <a:xfrm>
            <a:off x="6499097" y="1422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側</a:t>
            </a:r>
          </a:p>
        </p:txBody>
      </p:sp>
      <p:sp>
        <p:nvSpPr>
          <p:cNvPr id="485" name="面"/>
          <p:cNvSpPr txBox="1"/>
          <p:nvPr/>
        </p:nvSpPr>
        <p:spPr>
          <a:xfrm>
            <a:off x="8674100" y="1422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面</a:t>
            </a:r>
          </a:p>
        </p:txBody>
      </p:sp>
      <p:sp>
        <p:nvSpPr>
          <p:cNvPr id="486" name="予"/>
          <p:cNvSpPr txBox="1"/>
          <p:nvPr/>
        </p:nvSpPr>
        <p:spPr>
          <a:xfrm>
            <a:off x="6489700" y="5346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予</a:t>
            </a:r>
          </a:p>
        </p:txBody>
      </p:sp>
      <p:sp>
        <p:nvSpPr>
          <p:cNvPr id="487" name="測"/>
          <p:cNvSpPr txBox="1"/>
          <p:nvPr/>
        </p:nvSpPr>
        <p:spPr>
          <a:xfrm>
            <a:off x="8674100" y="53467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測</a:t>
            </a:r>
          </a:p>
        </p:txBody>
      </p:sp>
      <p:sp>
        <p:nvSpPr>
          <p:cNvPr id="488" name="四角形"/>
          <p:cNvSpPr/>
          <p:nvPr/>
        </p:nvSpPr>
        <p:spPr>
          <a:xfrm>
            <a:off x="7112000" y="1524000"/>
            <a:ext cx="1181100" cy="177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89" name="四角形"/>
          <p:cNvSpPr/>
          <p:nvPr/>
        </p:nvSpPr>
        <p:spPr>
          <a:xfrm>
            <a:off x="7010400" y="2730500"/>
            <a:ext cx="228600" cy="635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90" name="四角形"/>
          <p:cNvSpPr/>
          <p:nvPr/>
        </p:nvSpPr>
        <p:spPr>
          <a:xfrm>
            <a:off x="9220200" y="5448300"/>
            <a:ext cx="1346200" cy="177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491" name="四角形"/>
          <p:cNvSpPr/>
          <p:nvPr/>
        </p:nvSpPr>
        <p:spPr>
          <a:xfrm>
            <a:off x="9055100" y="6946900"/>
            <a:ext cx="228600" cy="279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49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2316" y="3167246"/>
            <a:ext cx="2027785" cy="2029273"/>
          </a:xfrm>
          <a:prstGeom prst="rect">
            <a:avLst/>
          </a:prstGeom>
        </p:spPr>
      </p:pic>
      <p:pic>
        <p:nvPicPr>
          <p:cNvPr id="15" name="接続の線" descr="接続の線">
            <a:extLst>
              <a:ext uri="{FF2B5EF4-FFF2-40B4-BE49-F238E27FC236}">
                <a16:creationId xmlns:a16="http://schemas.microsoft.com/office/drawing/2014/main" id="{C7204736-9D14-364C-B8E0-0E9308D23E38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9396" y="7023887"/>
            <a:ext cx="6197312" cy="17221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11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11.</a:t>
            </a:r>
          </a:p>
        </p:txBody>
      </p:sp>
      <p:sp>
        <p:nvSpPr>
          <p:cNvPr id="498" name="側"/>
          <p:cNvSpPr txBox="1"/>
          <p:nvPr/>
        </p:nvSpPr>
        <p:spPr>
          <a:xfrm>
            <a:off x="6499097" y="1422400"/>
            <a:ext cx="1968501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側</a:t>
            </a:r>
          </a:p>
        </p:txBody>
      </p:sp>
      <p:sp>
        <p:nvSpPr>
          <p:cNvPr id="499" name="面"/>
          <p:cNvSpPr txBox="1"/>
          <p:nvPr/>
        </p:nvSpPr>
        <p:spPr>
          <a:xfrm>
            <a:off x="8674100" y="14224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面</a:t>
            </a:r>
          </a:p>
        </p:txBody>
      </p:sp>
      <p:sp>
        <p:nvSpPr>
          <p:cNvPr id="500" name="予"/>
          <p:cNvSpPr txBox="1"/>
          <p:nvPr/>
        </p:nvSpPr>
        <p:spPr>
          <a:xfrm>
            <a:off x="6489700" y="5346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予</a:t>
            </a:r>
          </a:p>
        </p:txBody>
      </p:sp>
      <p:sp>
        <p:nvSpPr>
          <p:cNvPr id="501" name="測"/>
          <p:cNvSpPr txBox="1"/>
          <p:nvPr/>
        </p:nvSpPr>
        <p:spPr>
          <a:xfrm>
            <a:off x="8674100" y="53467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測</a:t>
            </a:r>
          </a:p>
        </p:txBody>
      </p:sp>
      <p:sp>
        <p:nvSpPr>
          <p:cNvPr id="502" name="そく"/>
          <p:cNvSpPr txBox="1"/>
          <p:nvPr/>
        </p:nvSpPr>
        <p:spPr>
          <a:xfrm>
            <a:off x="6892797" y="7493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そく</a:t>
            </a:r>
          </a:p>
        </p:txBody>
      </p:sp>
      <p:sp>
        <p:nvSpPr>
          <p:cNvPr id="503" name="そく"/>
          <p:cNvSpPr txBox="1"/>
          <p:nvPr/>
        </p:nvSpPr>
        <p:spPr>
          <a:xfrm>
            <a:off x="9072498" y="46736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そく</a:t>
            </a:r>
          </a:p>
        </p:txBody>
      </p:sp>
      <p:sp>
        <p:nvSpPr>
          <p:cNvPr id="504" name="めん"/>
          <p:cNvSpPr txBox="1"/>
          <p:nvPr/>
        </p:nvSpPr>
        <p:spPr>
          <a:xfrm>
            <a:off x="9072498" y="7493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めん</a:t>
            </a:r>
          </a:p>
        </p:txBody>
      </p:sp>
      <p:sp>
        <p:nvSpPr>
          <p:cNvPr id="505" name="よ"/>
          <p:cNvSpPr txBox="1"/>
          <p:nvPr/>
        </p:nvSpPr>
        <p:spPr>
          <a:xfrm>
            <a:off x="7162800" y="4673600"/>
            <a:ext cx="6477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</a:t>
            </a:r>
          </a:p>
        </p:txBody>
      </p:sp>
      <p:pic>
        <p:nvPicPr>
          <p:cNvPr id="506" name="スクリーンショット 2019-02-25 16.01.00.png" descr="スクリーンショット 2019-02-25 16.01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7523" y="4192763"/>
            <a:ext cx="3108177" cy="315790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50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08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1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12.</a:t>
            </a:r>
          </a:p>
        </p:txBody>
      </p:sp>
      <p:sp>
        <p:nvSpPr>
          <p:cNvPr id="511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12" name="ここに入るカードを…"/>
          <p:cNvSpPr txBox="1"/>
          <p:nvPr/>
        </p:nvSpPr>
        <p:spPr>
          <a:xfrm>
            <a:off x="781151" y="5245100"/>
            <a:ext cx="4178199" cy="208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</p:txBody>
      </p:sp>
      <p:sp>
        <p:nvSpPr>
          <p:cNvPr id="513" name="連"/>
          <p:cNvSpPr txBox="1"/>
          <p:nvPr/>
        </p:nvSpPr>
        <p:spPr>
          <a:xfrm>
            <a:off x="6372097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連</a:t>
            </a:r>
          </a:p>
        </p:txBody>
      </p:sp>
      <p:sp>
        <p:nvSpPr>
          <p:cNvPr id="514" name="練"/>
          <p:cNvSpPr txBox="1"/>
          <p:nvPr/>
        </p:nvSpPr>
        <p:spPr>
          <a:xfrm>
            <a:off x="8547100" y="13843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練</a:t>
            </a:r>
          </a:p>
        </p:txBody>
      </p:sp>
      <p:sp>
        <p:nvSpPr>
          <p:cNvPr id="515" name="段"/>
          <p:cNvSpPr txBox="1"/>
          <p:nvPr/>
        </p:nvSpPr>
        <p:spPr>
          <a:xfrm>
            <a:off x="63627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段</a:t>
            </a:r>
          </a:p>
        </p:txBody>
      </p:sp>
      <p:sp>
        <p:nvSpPr>
          <p:cNvPr id="516" name="落"/>
          <p:cNvSpPr txBox="1"/>
          <p:nvPr/>
        </p:nvSpPr>
        <p:spPr>
          <a:xfrm>
            <a:off x="85471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落</a:t>
            </a:r>
          </a:p>
        </p:txBody>
      </p:sp>
      <p:sp>
        <p:nvSpPr>
          <p:cNvPr id="517" name="四角形"/>
          <p:cNvSpPr/>
          <p:nvPr/>
        </p:nvSpPr>
        <p:spPr>
          <a:xfrm>
            <a:off x="9347200" y="1485900"/>
            <a:ext cx="1155700" cy="177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8" name="四角形"/>
          <p:cNvSpPr/>
          <p:nvPr/>
        </p:nvSpPr>
        <p:spPr>
          <a:xfrm>
            <a:off x="9118600" y="2921000"/>
            <a:ext cx="254000" cy="342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19" name="四角形"/>
          <p:cNvSpPr/>
          <p:nvPr/>
        </p:nvSpPr>
        <p:spPr>
          <a:xfrm>
            <a:off x="9296400" y="1574800"/>
            <a:ext cx="177800" cy="342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20" name="四角形"/>
          <p:cNvSpPr/>
          <p:nvPr/>
        </p:nvSpPr>
        <p:spPr>
          <a:xfrm>
            <a:off x="9131300" y="5891696"/>
            <a:ext cx="1257300" cy="1244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21" name="四角形"/>
          <p:cNvSpPr/>
          <p:nvPr/>
        </p:nvSpPr>
        <p:spPr>
          <a:xfrm>
            <a:off x="9448800" y="5764696"/>
            <a:ext cx="2540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24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8737" y="3334706"/>
            <a:ext cx="4746776" cy="1778210"/>
          </a:xfrm>
          <a:prstGeom prst="rect">
            <a:avLst/>
          </a:prstGeom>
        </p:spPr>
      </p:pic>
      <p:pic>
        <p:nvPicPr>
          <p:cNvPr id="526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9396" y="7023887"/>
            <a:ext cx="6197312" cy="17221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12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12.</a:t>
            </a:r>
          </a:p>
        </p:txBody>
      </p:sp>
      <p:sp>
        <p:nvSpPr>
          <p:cNvPr id="530" name="連"/>
          <p:cNvSpPr txBox="1"/>
          <p:nvPr/>
        </p:nvSpPr>
        <p:spPr>
          <a:xfrm>
            <a:off x="6372097" y="1384300"/>
            <a:ext cx="1968501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連</a:t>
            </a:r>
          </a:p>
        </p:txBody>
      </p:sp>
      <p:sp>
        <p:nvSpPr>
          <p:cNvPr id="531" name="絡"/>
          <p:cNvSpPr txBox="1"/>
          <p:nvPr/>
        </p:nvSpPr>
        <p:spPr>
          <a:xfrm>
            <a:off x="8547100" y="13843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絡</a:t>
            </a:r>
          </a:p>
        </p:txBody>
      </p:sp>
      <p:sp>
        <p:nvSpPr>
          <p:cNvPr id="532" name="段"/>
          <p:cNvSpPr txBox="1"/>
          <p:nvPr/>
        </p:nvSpPr>
        <p:spPr>
          <a:xfrm>
            <a:off x="6362700" y="530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段</a:t>
            </a:r>
          </a:p>
        </p:txBody>
      </p:sp>
      <p:sp>
        <p:nvSpPr>
          <p:cNvPr id="533" name="落"/>
          <p:cNvSpPr txBox="1"/>
          <p:nvPr/>
        </p:nvSpPr>
        <p:spPr>
          <a:xfrm>
            <a:off x="8547100" y="53086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落</a:t>
            </a:r>
          </a:p>
        </p:txBody>
      </p:sp>
      <p:pic>
        <p:nvPicPr>
          <p:cNvPr id="534" name="スクリーンショット 2019-02-25 16.01.12.png" descr="スクリーンショット 2019-02-25 16.01.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1791" y="4182715"/>
            <a:ext cx="3173016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535" name="らく"/>
          <p:cNvSpPr txBox="1"/>
          <p:nvPr/>
        </p:nvSpPr>
        <p:spPr>
          <a:xfrm>
            <a:off x="8940800" y="723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らく</a:t>
            </a:r>
          </a:p>
        </p:txBody>
      </p:sp>
      <p:sp>
        <p:nvSpPr>
          <p:cNvPr id="536" name="らく"/>
          <p:cNvSpPr txBox="1"/>
          <p:nvPr/>
        </p:nvSpPr>
        <p:spPr>
          <a:xfrm>
            <a:off x="8940800" y="46482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らく</a:t>
            </a:r>
          </a:p>
        </p:txBody>
      </p:sp>
      <p:sp>
        <p:nvSpPr>
          <p:cNvPr id="537" name="れん"/>
          <p:cNvSpPr txBox="1"/>
          <p:nvPr/>
        </p:nvSpPr>
        <p:spPr>
          <a:xfrm>
            <a:off x="6722998" y="7239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れん</a:t>
            </a:r>
          </a:p>
        </p:txBody>
      </p:sp>
      <p:sp>
        <p:nvSpPr>
          <p:cNvPr id="538" name="だん"/>
          <p:cNvSpPr txBox="1"/>
          <p:nvPr/>
        </p:nvSpPr>
        <p:spPr>
          <a:xfrm>
            <a:off x="6718300" y="46482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だん</a:t>
            </a:r>
          </a:p>
        </p:txBody>
      </p:sp>
      <p:sp>
        <p:nvSpPr>
          <p:cNvPr id="53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40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1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13.</a:t>
            </a:r>
          </a:p>
        </p:txBody>
      </p:sp>
      <p:sp>
        <p:nvSpPr>
          <p:cNvPr id="543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44" name="ここに入るカードを…"/>
          <p:cNvSpPr txBox="1"/>
          <p:nvPr/>
        </p:nvSpPr>
        <p:spPr>
          <a:xfrm>
            <a:off x="641451" y="4360028"/>
            <a:ext cx="4178199" cy="208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</p:txBody>
      </p:sp>
      <p:sp>
        <p:nvSpPr>
          <p:cNvPr id="545" name="同"/>
          <p:cNvSpPr txBox="1"/>
          <p:nvPr/>
        </p:nvSpPr>
        <p:spPr>
          <a:xfrm>
            <a:off x="5384800" y="1333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同</a:t>
            </a:r>
          </a:p>
        </p:txBody>
      </p:sp>
      <p:sp>
        <p:nvSpPr>
          <p:cNvPr id="546" name="窓"/>
          <p:cNvSpPr txBox="1"/>
          <p:nvPr/>
        </p:nvSpPr>
        <p:spPr>
          <a:xfrm>
            <a:off x="7531100" y="1333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窓</a:t>
            </a:r>
          </a:p>
        </p:txBody>
      </p:sp>
      <p:sp>
        <p:nvSpPr>
          <p:cNvPr id="547" name="会"/>
          <p:cNvSpPr txBox="1"/>
          <p:nvPr/>
        </p:nvSpPr>
        <p:spPr>
          <a:xfrm>
            <a:off x="9677400" y="1333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会</a:t>
            </a:r>
          </a:p>
        </p:txBody>
      </p:sp>
      <p:sp>
        <p:nvSpPr>
          <p:cNvPr id="548" name="生"/>
          <p:cNvSpPr txBox="1"/>
          <p:nvPr/>
        </p:nvSpPr>
        <p:spPr>
          <a:xfrm>
            <a:off x="75565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生</a:t>
            </a:r>
          </a:p>
        </p:txBody>
      </p:sp>
      <p:sp>
        <p:nvSpPr>
          <p:cNvPr id="549" name="総"/>
          <p:cNvSpPr txBox="1"/>
          <p:nvPr/>
        </p:nvSpPr>
        <p:spPr>
          <a:xfrm>
            <a:off x="53848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総</a:t>
            </a:r>
          </a:p>
        </p:txBody>
      </p:sp>
      <p:sp>
        <p:nvSpPr>
          <p:cNvPr id="550" name="産"/>
          <p:cNvSpPr txBox="1"/>
          <p:nvPr/>
        </p:nvSpPr>
        <p:spPr>
          <a:xfrm>
            <a:off x="97282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産</a:t>
            </a:r>
          </a:p>
        </p:txBody>
      </p:sp>
      <p:sp>
        <p:nvSpPr>
          <p:cNvPr id="551" name="四角形"/>
          <p:cNvSpPr/>
          <p:nvPr/>
        </p:nvSpPr>
        <p:spPr>
          <a:xfrm>
            <a:off x="7899400" y="1726096"/>
            <a:ext cx="1282700" cy="1435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2" name="四角形"/>
          <p:cNvSpPr/>
          <p:nvPr/>
        </p:nvSpPr>
        <p:spPr>
          <a:xfrm>
            <a:off x="7708900" y="2018196"/>
            <a:ext cx="355600" cy="1143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3" name="四角形"/>
          <p:cNvSpPr/>
          <p:nvPr/>
        </p:nvSpPr>
        <p:spPr>
          <a:xfrm>
            <a:off x="9005404" y="2159000"/>
            <a:ext cx="355600" cy="1028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4" name="四角形"/>
          <p:cNvSpPr/>
          <p:nvPr/>
        </p:nvSpPr>
        <p:spPr>
          <a:xfrm>
            <a:off x="6235700" y="5372100"/>
            <a:ext cx="1041400" cy="1689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5" name="正方形"/>
          <p:cNvSpPr/>
          <p:nvPr/>
        </p:nvSpPr>
        <p:spPr>
          <a:xfrm>
            <a:off x="6121400" y="5740400"/>
            <a:ext cx="2540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6" name="正方形"/>
          <p:cNvSpPr/>
          <p:nvPr/>
        </p:nvSpPr>
        <p:spPr>
          <a:xfrm>
            <a:off x="6121400" y="6756400"/>
            <a:ext cx="2540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7" name="正方形"/>
          <p:cNvSpPr/>
          <p:nvPr/>
        </p:nvSpPr>
        <p:spPr>
          <a:xfrm>
            <a:off x="6197600" y="6591300"/>
            <a:ext cx="2540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58" name="正方形"/>
          <p:cNvSpPr/>
          <p:nvPr/>
        </p:nvSpPr>
        <p:spPr>
          <a:xfrm>
            <a:off x="6210300" y="5981700"/>
            <a:ext cx="2540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61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81541" y="3098789"/>
            <a:ext cx="4073202" cy="1825222"/>
          </a:xfrm>
          <a:prstGeom prst="rect">
            <a:avLst/>
          </a:prstGeom>
        </p:spPr>
      </p:pic>
      <p:pic>
        <p:nvPicPr>
          <p:cNvPr id="563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6957" y="6404777"/>
            <a:ext cx="3264235" cy="96999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13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13.</a:t>
            </a:r>
          </a:p>
        </p:txBody>
      </p:sp>
      <p:sp>
        <p:nvSpPr>
          <p:cNvPr id="567" name="同"/>
          <p:cNvSpPr txBox="1"/>
          <p:nvPr/>
        </p:nvSpPr>
        <p:spPr>
          <a:xfrm>
            <a:off x="5384800" y="1333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同</a:t>
            </a:r>
          </a:p>
        </p:txBody>
      </p:sp>
      <p:sp>
        <p:nvSpPr>
          <p:cNvPr id="568" name="窓"/>
          <p:cNvSpPr txBox="1"/>
          <p:nvPr/>
        </p:nvSpPr>
        <p:spPr>
          <a:xfrm>
            <a:off x="7531100" y="1333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窓</a:t>
            </a:r>
          </a:p>
        </p:txBody>
      </p:sp>
      <p:sp>
        <p:nvSpPr>
          <p:cNvPr id="569" name="会"/>
          <p:cNvSpPr txBox="1"/>
          <p:nvPr/>
        </p:nvSpPr>
        <p:spPr>
          <a:xfrm>
            <a:off x="9677400" y="1333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会</a:t>
            </a:r>
          </a:p>
        </p:txBody>
      </p:sp>
      <p:sp>
        <p:nvSpPr>
          <p:cNvPr id="570" name="生"/>
          <p:cNvSpPr txBox="1"/>
          <p:nvPr/>
        </p:nvSpPr>
        <p:spPr>
          <a:xfrm>
            <a:off x="75565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生</a:t>
            </a:r>
          </a:p>
        </p:txBody>
      </p:sp>
      <p:sp>
        <p:nvSpPr>
          <p:cNvPr id="571" name="総"/>
          <p:cNvSpPr txBox="1"/>
          <p:nvPr/>
        </p:nvSpPr>
        <p:spPr>
          <a:xfrm>
            <a:off x="5384800" y="5257800"/>
            <a:ext cx="1968500" cy="1955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総</a:t>
            </a:r>
          </a:p>
        </p:txBody>
      </p:sp>
      <p:sp>
        <p:nvSpPr>
          <p:cNvPr id="572" name="産"/>
          <p:cNvSpPr txBox="1"/>
          <p:nvPr/>
        </p:nvSpPr>
        <p:spPr>
          <a:xfrm>
            <a:off x="9728200" y="52578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産</a:t>
            </a:r>
          </a:p>
        </p:txBody>
      </p:sp>
      <p:pic>
        <p:nvPicPr>
          <p:cNvPr id="573" name="スクリーンショット 2019-02-25 16.01.23.png" descr="スクリーンショット 2019-02-25 16.01.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3305" y="4049166"/>
            <a:ext cx="3148032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574" name="そう"/>
          <p:cNvSpPr txBox="1"/>
          <p:nvPr/>
        </p:nvSpPr>
        <p:spPr>
          <a:xfrm>
            <a:off x="7944548" y="673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そう</a:t>
            </a:r>
          </a:p>
        </p:txBody>
      </p:sp>
      <p:sp>
        <p:nvSpPr>
          <p:cNvPr id="575" name="かい"/>
          <p:cNvSpPr txBox="1"/>
          <p:nvPr/>
        </p:nvSpPr>
        <p:spPr>
          <a:xfrm>
            <a:off x="10124249" y="673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</a:t>
            </a:r>
          </a:p>
        </p:txBody>
      </p:sp>
      <p:sp>
        <p:nvSpPr>
          <p:cNvPr id="576" name="せい"/>
          <p:cNvSpPr txBox="1"/>
          <p:nvPr/>
        </p:nvSpPr>
        <p:spPr>
          <a:xfrm>
            <a:off x="7960550" y="459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577" name="どう"/>
          <p:cNvSpPr txBox="1"/>
          <p:nvPr/>
        </p:nvSpPr>
        <p:spPr>
          <a:xfrm>
            <a:off x="5776150" y="6731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</a:t>
            </a:r>
          </a:p>
        </p:txBody>
      </p:sp>
      <p:sp>
        <p:nvSpPr>
          <p:cNvPr id="578" name="そう"/>
          <p:cNvSpPr txBox="1"/>
          <p:nvPr/>
        </p:nvSpPr>
        <p:spPr>
          <a:xfrm>
            <a:off x="5776150" y="459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そう</a:t>
            </a:r>
          </a:p>
        </p:txBody>
      </p:sp>
      <p:sp>
        <p:nvSpPr>
          <p:cNvPr id="579" name="さん"/>
          <p:cNvSpPr txBox="1"/>
          <p:nvPr/>
        </p:nvSpPr>
        <p:spPr>
          <a:xfrm>
            <a:off x="10106850" y="4597400"/>
            <a:ext cx="11811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さん</a:t>
            </a:r>
          </a:p>
        </p:txBody>
      </p:sp>
      <p:sp>
        <p:nvSpPr>
          <p:cNvPr id="58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81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1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14.</a:t>
            </a:r>
          </a:p>
        </p:txBody>
      </p:sp>
      <p:sp>
        <p:nvSpPr>
          <p:cNvPr id="58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85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586" name="招"/>
          <p:cNvSpPr txBox="1"/>
          <p:nvPr/>
        </p:nvSpPr>
        <p:spPr>
          <a:xfrm>
            <a:off x="6438900" y="14097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招</a:t>
            </a:r>
          </a:p>
        </p:txBody>
      </p:sp>
      <p:sp>
        <p:nvSpPr>
          <p:cNvPr id="587" name="待"/>
          <p:cNvSpPr txBox="1"/>
          <p:nvPr/>
        </p:nvSpPr>
        <p:spPr>
          <a:xfrm>
            <a:off x="86233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待</a:t>
            </a:r>
          </a:p>
        </p:txBody>
      </p:sp>
      <p:sp>
        <p:nvSpPr>
          <p:cNvPr id="588" name="四角形"/>
          <p:cNvSpPr/>
          <p:nvPr/>
        </p:nvSpPr>
        <p:spPr>
          <a:xfrm>
            <a:off x="7264400" y="1460500"/>
            <a:ext cx="977900" cy="1803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89" name="四角形"/>
          <p:cNvSpPr/>
          <p:nvPr/>
        </p:nvSpPr>
        <p:spPr>
          <a:xfrm>
            <a:off x="6985000" y="1562100"/>
            <a:ext cx="3429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90" name="四角形"/>
          <p:cNvSpPr/>
          <p:nvPr/>
        </p:nvSpPr>
        <p:spPr>
          <a:xfrm>
            <a:off x="7175500" y="2260600"/>
            <a:ext cx="3429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92" name="介"/>
          <p:cNvSpPr txBox="1"/>
          <p:nvPr/>
        </p:nvSpPr>
        <p:spPr>
          <a:xfrm>
            <a:off x="8623300" y="5029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介</a:t>
            </a:r>
          </a:p>
        </p:txBody>
      </p:sp>
      <p:sp>
        <p:nvSpPr>
          <p:cNvPr id="593" name="紹"/>
          <p:cNvSpPr txBox="1"/>
          <p:nvPr/>
        </p:nvSpPr>
        <p:spPr>
          <a:xfrm>
            <a:off x="6438900" y="5029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紹</a:t>
            </a:r>
            <a:endParaRPr dirty="0"/>
          </a:p>
        </p:txBody>
      </p:sp>
      <p:sp>
        <p:nvSpPr>
          <p:cNvPr id="594" name="四角形"/>
          <p:cNvSpPr/>
          <p:nvPr/>
        </p:nvSpPr>
        <p:spPr>
          <a:xfrm>
            <a:off x="7213600" y="5130800"/>
            <a:ext cx="1092200" cy="635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95" name="四角形"/>
          <p:cNvSpPr/>
          <p:nvPr/>
        </p:nvSpPr>
        <p:spPr>
          <a:xfrm>
            <a:off x="7327900" y="5765800"/>
            <a:ext cx="977900" cy="111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596" name="四角形"/>
          <p:cNvSpPr/>
          <p:nvPr/>
        </p:nvSpPr>
        <p:spPr>
          <a:xfrm>
            <a:off x="7277100" y="5752548"/>
            <a:ext cx="342900" cy="215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598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0072" y="5865952"/>
            <a:ext cx="2035931" cy="1249444"/>
          </a:xfrm>
          <a:prstGeom prst="rect">
            <a:avLst/>
          </a:prstGeom>
        </p:spPr>
      </p:pic>
      <p:pic>
        <p:nvPicPr>
          <p:cNvPr id="17" name="接続の線" descr="接続の線">
            <a:extLst>
              <a:ext uri="{FF2B5EF4-FFF2-40B4-BE49-F238E27FC236}">
                <a16:creationId xmlns:a16="http://schemas.microsoft.com/office/drawing/2014/main" id="{6788D358-E5C2-D941-AA49-363B0DB5EA20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49153" y="3022599"/>
            <a:ext cx="2687105" cy="16707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14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14.</a:t>
            </a:r>
          </a:p>
        </p:txBody>
      </p:sp>
      <p:sp>
        <p:nvSpPr>
          <p:cNvPr id="602" name="招"/>
          <p:cNvSpPr txBox="1"/>
          <p:nvPr/>
        </p:nvSpPr>
        <p:spPr>
          <a:xfrm>
            <a:off x="6438900" y="1409700"/>
            <a:ext cx="1968501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招</a:t>
            </a:r>
          </a:p>
        </p:txBody>
      </p:sp>
      <p:sp>
        <p:nvSpPr>
          <p:cNvPr id="603" name="待"/>
          <p:cNvSpPr txBox="1"/>
          <p:nvPr/>
        </p:nvSpPr>
        <p:spPr>
          <a:xfrm>
            <a:off x="8623300" y="14097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待</a:t>
            </a:r>
          </a:p>
        </p:txBody>
      </p:sp>
      <p:sp>
        <p:nvSpPr>
          <p:cNvPr id="604" name="介"/>
          <p:cNvSpPr txBox="1"/>
          <p:nvPr/>
        </p:nvSpPr>
        <p:spPr>
          <a:xfrm>
            <a:off x="8623300" y="50292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介</a:t>
            </a:r>
          </a:p>
        </p:txBody>
      </p:sp>
      <p:sp>
        <p:nvSpPr>
          <p:cNvPr id="605" name="紹"/>
          <p:cNvSpPr txBox="1"/>
          <p:nvPr/>
        </p:nvSpPr>
        <p:spPr>
          <a:xfrm>
            <a:off x="6438900" y="50292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紹</a:t>
            </a:r>
          </a:p>
        </p:txBody>
      </p:sp>
      <p:sp>
        <p:nvSpPr>
          <p:cNvPr id="60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07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608" name="しょう"/>
          <p:cNvSpPr txBox="1"/>
          <p:nvPr/>
        </p:nvSpPr>
        <p:spPr>
          <a:xfrm>
            <a:off x="6590665" y="4362444"/>
            <a:ext cx="17145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</a:t>
            </a:r>
          </a:p>
        </p:txBody>
      </p:sp>
      <p:sp>
        <p:nvSpPr>
          <p:cNvPr id="609" name="かい"/>
          <p:cNvSpPr txBox="1"/>
          <p:nvPr/>
        </p:nvSpPr>
        <p:spPr>
          <a:xfrm>
            <a:off x="9042400" y="4362444"/>
            <a:ext cx="1181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</a:t>
            </a:r>
          </a:p>
        </p:txBody>
      </p:sp>
      <p:sp>
        <p:nvSpPr>
          <p:cNvPr id="610" name="たい"/>
          <p:cNvSpPr txBox="1"/>
          <p:nvPr/>
        </p:nvSpPr>
        <p:spPr>
          <a:xfrm>
            <a:off x="9080500" y="723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</a:t>
            </a:r>
          </a:p>
        </p:txBody>
      </p:sp>
      <p:sp>
        <p:nvSpPr>
          <p:cNvPr id="611" name="しょう"/>
          <p:cNvSpPr txBox="1"/>
          <p:nvPr/>
        </p:nvSpPr>
        <p:spPr>
          <a:xfrm>
            <a:off x="6654800" y="723900"/>
            <a:ext cx="1714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</a:t>
            </a:r>
          </a:p>
        </p:txBody>
      </p:sp>
      <p:pic>
        <p:nvPicPr>
          <p:cNvPr id="612" name="スクリーンショット 2019-02-25 16.01.38.png" descr="スクリーンショット 2019-02-25 16.01.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734" y="3993604"/>
            <a:ext cx="3122651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1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15.</a:t>
            </a:r>
          </a:p>
        </p:txBody>
      </p:sp>
      <p:sp>
        <p:nvSpPr>
          <p:cNvPr id="61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16" name="ここに入るカードを…"/>
          <p:cNvSpPr txBox="1"/>
          <p:nvPr/>
        </p:nvSpPr>
        <p:spPr>
          <a:xfrm>
            <a:off x="1339900" y="4693333"/>
            <a:ext cx="41782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ここに入るカードを</a:t>
            </a:r>
            <a:endParaRPr dirty="0"/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さがしましょう</a:t>
            </a:r>
            <a:endParaRPr dirty="0"/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（□</a:t>
            </a:r>
            <a:r>
              <a:rPr dirty="0" err="1"/>
              <a:t>の漢字は音読みが同じ</a:t>
            </a:r>
            <a:r>
              <a:rPr dirty="0"/>
              <a:t>）</a:t>
            </a:r>
          </a:p>
          <a:p>
            <a:endParaRPr dirty="0"/>
          </a:p>
        </p:txBody>
      </p:sp>
      <p:sp>
        <p:nvSpPr>
          <p:cNvPr id="617" name="検"/>
          <p:cNvSpPr txBox="1"/>
          <p:nvPr/>
        </p:nvSpPr>
        <p:spPr>
          <a:xfrm>
            <a:off x="64770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検</a:t>
            </a:r>
          </a:p>
        </p:txBody>
      </p:sp>
      <p:sp>
        <p:nvSpPr>
          <p:cNvPr id="618" name="討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討</a:t>
            </a:r>
          </a:p>
        </p:txBody>
      </p:sp>
      <p:sp>
        <p:nvSpPr>
          <p:cNvPr id="619" name="験"/>
          <p:cNvSpPr txBox="1"/>
          <p:nvPr/>
        </p:nvSpPr>
        <p:spPr>
          <a:xfrm>
            <a:off x="8699500" y="5118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験</a:t>
            </a:r>
          </a:p>
        </p:txBody>
      </p:sp>
      <p:sp>
        <p:nvSpPr>
          <p:cNvPr id="620" name="実"/>
          <p:cNvSpPr txBox="1"/>
          <p:nvPr/>
        </p:nvSpPr>
        <p:spPr>
          <a:xfrm>
            <a:off x="6515100" y="5118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実</a:t>
            </a:r>
          </a:p>
        </p:txBody>
      </p:sp>
      <p:sp>
        <p:nvSpPr>
          <p:cNvPr id="621" name="四角形"/>
          <p:cNvSpPr/>
          <p:nvPr/>
        </p:nvSpPr>
        <p:spPr>
          <a:xfrm>
            <a:off x="9601200" y="5232400"/>
            <a:ext cx="977900" cy="172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22" name="四角形"/>
          <p:cNvSpPr/>
          <p:nvPr/>
        </p:nvSpPr>
        <p:spPr>
          <a:xfrm>
            <a:off x="9512300" y="5473700"/>
            <a:ext cx="368300" cy="469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23" name="四角形"/>
          <p:cNvSpPr/>
          <p:nvPr/>
        </p:nvSpPr>
        <p:spPr>
          <a:xfrm>
            <a:off x="9499600" y="6780696"/>
            <a:ext cx="368300" cy="165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24" name="四角形"/>
          <p:cNvSpPr/>
          <p:nvPr/>
        </p:nvSpPr>
        <p:spPr>
          <a:xfrm>
            <a:off x="7213600" y="1530350"/>
            <a:ext cx="1130300" cy="1816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25" name="四角形"/>
          <p:cNvSpPr/>
          <p:nvPr/>
        </p:nvSpPr>
        <p:spPr>
          <a:xfrm>
            <a:off x="7048500" y="3048000"/>
            <a:ext cx="215900" cy="279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26" name="四角形"/>
          <p:cNvSpPr/>
          <p:nvPr/>
        </p:nvSpPr>
        <p:spPr>
          <a:xfrm>
            <a:off x="7112000" y="2069548"/>
            <a:ext cx="3175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29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9153" y="3022599"/>
            <a:ext cx="2687105" cy="1670734"/>
          </a:xfrm>
          <a:prstGeom prst="rect">
            <a:avLst/>
          </a:prstGeom>
        </p:spPr>
      </p:pic>
      <p:pic>
        <p:nvPicPr>
          <p:cNvPr id="17" name="接続の線" descr="接続の線">
            <a:extLst>
              <a:ext uri="{FF2B5EF4-FFF2-40B4-BE49-F238E27FC236}">
                <a16:creationId xmlns:a16="http://schemas.microsoft.com/office/drawing/2014/main" id="{5CC0A4A9-5E2F-7844-84FF-54C48D2FC9FE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3625" y="6780696"/>
            <a:ext cx="6197312" cy="17221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15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15.</a:t>
            </a:r>
          </a:p>
        </p:txBody>
      </p:sp>
      <p:sp>
        <p:nvSpPr>
          <p:cNvPr id="633" name="検"/>
          <p:cNvSpPr txBox="1"/>
          <p:nvPr/>
        </p:nvSpPr>
        <p:spPr>
          <a:xfrm>
            <a:off x="6477000" y="14605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検</a:t>
            </a:r>
          </a:p>
        </p:txBody>
      </p:sp>
      <p:sp>
        <p:nvSpPr>
          <p:cNvPr id="634" name="討"/>
          <p:cNvSpPr txBox="1"/>
          <p:nvPr/>
        </p:nvSpPr>
        <p:spPr>
          <a:xfrm>
            <a:off x="8661400" y="14605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討</a:t>
            </a:r>
          </a:p>
        </p:txBody>
      </p:sp>
      <p:sp>
        <p:nvSpPr>
          <p:cNvPr id="635" name="験"/>
          <p:cNvSpPr txBox="1"/>
          <p:nvPr/>
        </p:nvSpPr>
        <p:spPr>
          <a:xfrm>
            <a:off x="8699500" y="51181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験</a:t>
            </a:r>
          </a:p>
        </p:txBody>
      </p:sp>
      <p:sp>
        <p:nvSpPr>
          <p:cNvPr id="636" name="実"/>
          <p:cNvSpPr txBox="1"/>
          <p:nvPr/>
        </p:nvSpPr>
        <p:spPr>
          <a:xfrm>
            <a:off x="6515100" y="51181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実</a:t>
            </a:r>
          </a:p>
        </p:txBody>
      </p:sp>
      <p:pic>
        <p:nvPicPr>
          <p:cNvPr id="637" name="スクリーンショット 2019-02-25 16.01.45.png" descr="スクリーンショット 2019-02-25 16.01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15851" y="4023866"/>
            <a:ext cx="3123048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38" name="けん"/>
          <p:cNvSpPr txBox="1"/>
          <p:nvPr/>
        </p:nvSpPr>
        <p:spPr>
          <a:xfrm>
            <a:off x="9075166" y="4457689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</a:t>
            </a:r>
          </a:p>
        </p:txBody>
      </p:sp>
      <p:sp>
        <p:nvSpPr>
          <p:cNvPr id="639" name="じっ"/>
          <p:cNvSpPr txBox="1"/>
          <p:nvPr/>
        </p:nvSpPr>
        <p:spPr>
          <a:xfrm>
            <a:off x="6832600" y="4457689"/>
            <a:ext cx="11811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じっ</a:t>
            </a:r>
          </a:p>
        </p:txBody>
      </p:sp>
      <p:sp>
        <p:nvSpPr>
          <p:cNvPr id="640" name="とう"/>
          <p:cNvSpPr txBox="1"/>
          <p:nvPr/>
        </p:nvSpPr>
        <p:spPr>
          <a:xfrm>
            <a:off x="9118600" y="8128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</a:t>
            </a:r>
          </a:p>
        </p:txBody>
      </p:sp>
      <p:sp>
        <p:nvSpPr>
          <p:cNvPr id="641" name="けん"/>
          <p:cNvSpPr txBox="1"/>
          <p:nvPr/>
        </p:nvSpPr>
        <p:spPr>
          <a:xfrm>
            <a:off x="6967600" y="8128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</a:t>
            </a:r>
          </a:p>
        </p:txBody>
      </p:sp>
      <p:sp>
        <p:nvSpPr>
          <p:cNvPr id="64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43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1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16.</a:t>
            </a:r>
          </a:p>
        </p:txBody>
      </p:sp>
      <p:sp>
        <p:nvSpPr>
          <p:cNvPr id="64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47" name="ここに入るカードを…"/>
          <p:cNvSpPr txBox="1"/>
          <p:nvPr/>
        </p:nvSpPr>
        <p:spPr>
          <a:xfrm>
            <a:off x="1149451" y="4267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648" name="成"/>
          <p:cNvSpPr txBox="1"/>
          <p:nvPr/>
        </p:nvSpPr>
        <p:spPr>
          <a:xfrm>
            <a:off x="8420100" y="5067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成</a:t>
            </a:r>
          </a:p>
        </p:txBody>
      </p:sp>
      <p:sp>
        <p:nvSpPr>
          <p:cNvPr id="649" name="構"/>
          <p:cNvSpPr txBox="1"/>
          <p:nvPr/>
        </p:nvSpPr>
        <p:spPr>
          <a:xfrm>
            <a:off x="6261100" y="5067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構</a:t>
            </a:r>
          </a:p>
        </p:txBody>
      </p:sp>
      <p:sp>
        <p:nvSpPr>
          <p:cNvPr id="650" name="四角形"/>
          <p:cNvSpPr/>
          <p:nvPr/>
        </p:nvSpPr>
        <p:spPr>
          <a:xfrm>
            <a:off x="6972300" y="5092700"/>
            <a:ext cx="1104900" cy="1816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51" name="四角形"/>
          <p:cNvSpPr/>
          <p:nvPr/>
        </p:nvSpPr>
        <p:spPr>
          <a:xfrm>
            <a:off x="6921500" y="5207000"/>
            <a:ext cx="203200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52" name="四角形"/>
          <p:cNvSpPr/>
          <p:nvPr/>
        </p:nvSpPr>
        <p:spPr>
          <a:xfrm>
            <a:off x="6909904" y="5701196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53" name="四角形"/>
          <p:cNvSpPr/>
          <p:nvPr/>
        </p:nvSpPr>
        <p:spPr>
          <a:xfrm>
            <a:off x="6781800" y="6438900"/>
            <a:ext cx="203200" cy="190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60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1772" y="6348552"/>
            <a:ext cx="2524879" cy="1249061"/>
          </a:xfrm>
          <a:prstGeom prst="rect">
            <a:avLst/>
          </a:prstGeom>
        </p:spPr>
      </p:pic>
      <p:sp>
        <p:nvSpPr>
          <p:cNvPr id="655" name="入"/>
          <p:cNvSpPr txBox="1"/>
          <p:nvPr/>
        </p:nvSpPr>
        <p:spPr>
          <a:xfrm>
            <a:off x="8420100" y="1498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入</a:t>
            </a:r>
          </a:p>
        </p:txBody>
      </p:sp>
      <p:sp>
        <p:nvSpPr>
          <p:cNvPr id="656" name="購"/>
          <p:cNvSpPr txBox="1"/>
          <p:nvPr/>
        </p:nvSpPr>
        <p:spPr>
          <a:xfrm>
            <a:off x="6235700" y="1498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購</a:t>
            </a:r>
          </a:p>
        </p:txBody>
      </p:sp>
      <p:sp>
        <p:nvSpPr>
          <p:cNvPr id="657" name="四角形"/>
          <p:cNvSpPr/>
          <p:nvPr/>
        </p:nvSpPr>
        <p:spPr>
          <a:xfrm>
            <a:off x="6972300" y="1536700"/>
            <a:ext cx="1104900" cy="1816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58" name="四角形"/>
          <p:cNvSpPr/>
          <p:nvPr/>
        </p:nvSpPr>
        <p:spPr>
          <a:xfrm>
            <a:off x="6960152" y="2792896"/>
            <a:ext cx="203200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7" name="接続の線" descr="接続の線">
            <a:extLst>
              <a:ext uri="{FF2B5EF4-FFF2-40B4-BE49-F238E27FC236}">
                <a16:creationId xmlns:a16="http://schemas.microsoft.com/office/drawing/2014/main" id="{EEBC1E97-21B3-EA4E-8BE8-AA3CFD8EBB85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49153" y="3022599"/>
            <a:ext cx="2687105" cy="16707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16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16.</a:t>
            </a:r>
          </a:p>
        </p:txBody>
      </p:sp>
      <p:sp>
        <p:nvSpPr>
          <p:cNvPr id="664" name="成"/>
          <p:cNvSpPr txBox="1"/>
          <p:nvPr/>
        </p:nvSpPr>
        <p:spPr>
          <a:xfrm>
            <a:off x="8420100" y="50673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成</a:t>
            </a:r>
          </a:p>
        </p:txBody>
      </p:sp>
      <p:sp>
        <p:nvSpPr>
          <p:cNvPr id="665" name="構"/>
          <p:cNvSpPr txBox="1"/>
          <p:nvPr/>
        </p:nvSpPr>
        <p:spPr>
          <a:xfrm>
            <a:off x="6261100" y="50673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構</a:t>
            </a:r>
          </a:p>
        </p:txBody>
      </p:sp>
      <p:pic>
        <p:nvPicPr>
          <p:cNvPr id="666" name="スクリーンショット 2019-02-25 16.02.13.png" descr="スクリーンショット 2019-02-25 16.02.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3266" y="3912989"/>
            <a:ext cx="3147633" cy="3173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66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68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669" name="こう"/>
          <p:cNvSpPr txBox="1"/>
          <p:nvPr/>
        </p:nvSpPr>
        <p:spPr>
          <a:xfrm>
            <a:off x="6693536" y="4432300"/>
            <a:ext cx="115443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670" name="せい"/>
          <p:cNvSpPr txBox="1"/>
          <p:nvPr/>
        </p:nvSpPr>
        <p:spPr>
          <a:xfrm>
            <a:off x="8813800" y="4432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671" name="にゅう"/>
          <p:cNvSpPr txBox="1"/>
          <p:nvPr/>
        </p:nvSpPr>
        <p:spPr>
          <a:xfrm>
            <a:off x="8597900" y="787400"/>
            <a:ext cx="1714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にゅう</a:t>
            </a:r>
          </a:p>
        </p:txBody>
      </p:sp>
      <p:sp>
        <p:nvSpPr>
          <p:cNvPr id="672" name="こう"/>
          <p:cNvSpPr txBox="1"/>
          <p:nvPr/>
        </p:nvSpPr>
        <p:spPr>
          <a:xfrm>
            <a:off x="6718934" y="787400"/>
            <a:ext cx="115443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</a:t>
            </a:r>
          </a:p>
        </p:txBody>
      </p:sp>
      <p:sp>
        <p:nvSpPr>
          <p:cNvPr id="673" name="入"/>
          <p:cNvSpPr txBox="1"/>
          <p:nvPr/>
        </p:nvSpPr>
        <p:spPr>
          <a:xfrm>
            <a:off x="8394700" y="148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入</a:t>
            </a:r>
          </a:p>
        </p:txBody>
      </p:sp>
      <p:sp>
        <p:nvSpPr>
          <p:cNvPr id="674" name="購"/>
          <p:cNvSpPr txBox="1"/>
          <p:nvPr/>
        </p:nvSpPr>
        <p:spPr>
          <a:xfrm>
            <a:off x="6210300" y="148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購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1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17.</a:t>
            </a:r>
          </a:p>
        </p:txBody>
      </p:sp>
      <p:sp>
        <p:nvSpPr>
          <p:cNvPr id="67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678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679" name="署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署</a:t>
            </a:r>
          </a:p>
        </p:txBody>
      </p:sp>
      <p:sp>
        <p:nvSpPr>
          <p:cNvPr id="680" name="四角形"/>
          <p:cNvSpPr/>
          <p:nvPr/>
        </p:nvSpPr>
        <p:spPr>
          <a:xfrm>
            <a:off x="6553200" y="5840896"/>
            <a:ext cx="1752600" cy="133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81" name="国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国</a:t>
            </a:r>
          </a:p>
        </p:txBody>
      </p:sp>
      <p:sp>
        <p:nvSpPr>
          <p:cNvPr id="682" name="名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名</a:t>
            </a:r>
          </a:p>
        </p:txBody>
      </p:sp>
      <p:sp>
        <p:nvSpPr>
          <p:cNvPr id="683" name="諸"/>
          <p:cNvSpPr txBox="1"/>
          <p:nvPr/>
        </p:nvSpPr>
        <p:spPr>
          <a:xfrm>
            <a:off x="644525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諸</a:t>
            </a:r>
          </a:p>
        </p:txBody>
      </p:sp>
      <p:sp>
        <p:nvSpPr>
          <p:cNvPr id="684" name="四角形"/>
          <p:cNvSpPr/>
          <p:nvPr/>
        </p:nvSpPr>
        <p:spPr>
          <a:xfrm>
            <a:off x="7207250" y="1409700"/>
            <a:ext cx="1090415" cy="187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689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0077" y="5865956"/>
            <a:ext cx="1261233" cy="1485728"/>
          </a:xfrm>
          <a:prstGeom prst="rect">
            <a:avLst/>
          </a:prstGeom>
        </p:spPr>
      </p:pic>
      <p:sp>
        <p:nvSpPr>
          <p:cNvPr id="687" name="四角形"/>
          <p:cNvSpPr/>
          <p:nvPr/>
        </p:nvSpPr>
        <p:spPr>
          <a:xfrm>
            <a:off x="7138609" y="2463800"/>
            <a:ext cx="377478" cy="1227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688" name="四角形"/>
          <p:cNvSpPr/>
          <p:nvPr/>
        </p:nvSpPr>
        <p:spPr>
          <a:xfrm>
            <a:off x="7189961" y="2527300"/>
            <a:ext cx="377478" cy="1227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5" name="接続の線" descr="接続の線">
            <a:extLst>
              <a:ext uri="{FF2B5EF4-FFF2-40B4-BE49-F238E27FC236}">
                <a16:creationId xmlns:a16="http://schemas.microsoft.com/office/drawing/2014/main" id="{AAEE2997-A8AE-7742-BAAF-B877486F5216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49153" y="3022599"/>
            <a:ext cx="2687105" cy="16707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17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17.</a:t>
            </a:r>
          </a:p>
        </p:txBody>
      </p:sp>
      <p:sp>
        <p:nvSpPr>
          <p:cNvPr id="693" name="署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署</a:t>
            </a:r>
          </a:p>
        </p:txBody>
      </p:sp>
      <p:sp>
        <p:nvSpPr>
          <p:cNvPr id="694" name="国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国</a:t>
            </a:r>
          </a:p>
        </p:txBody>
      </p:sp>
      <p:sp>
        <p:nvSpPr>
          <p:cNvPr id="695" name="名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名</a:t>
            </a:r>
          </a:p>
        </p:txBody>
      </p:sp>
      <p:sp>
        <p:nvSpPr>
          <p:cNvPr id="696" name="諸"/>
          <p:cNvSpPr txBox="1"/>
          <p:nvPr/>
        </p:nvSpPr>
        <p:spPr>
          <a:xfrm>
            <a:off x="644525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諸</a:t>
            </a:r>
          </a:p>
        </p:txBody>
      </p:sp>
      <p:sp>
        <p:nvSpPr>
          <p:cNvPr id="69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698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pic>
        <p:nvPicPr>
          <p:cNvPr id="699" name="スクリーンショット 2019-02-25 16.02.28.png" descr="スクリーンショット 2019-02-25 16.02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8326" y="4166790"/>
            <a:ext cx="3173017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00" name="しょ"/>
          <p:cNvSpPr txBox="1"/>
          <p:nvPr/>
        </p:nvSpPr>
        <p:spPr>
          <a:xfrm>
            <a:off x="69596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</a:t>
            </a:r>
          </a:p>
        </p:txBody>
      </p:sp>
      <p:sp>
        <p:nvSpPr>
          <p:cNvPr id="701" name="めい"/>
          <p:cNvSpPr txBox="1"/>
          <p:nvPr/>
        </p:nvSpPr>
        <p:spPr>
          <a:xfrm>
            <a:off x="90932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めい</a:t>
            </a:r>
          </a:p>
        </p:txBody>
      </p:sp>
      <p:sp>
        <p:nvSpPr>
          <p:cNvPr id="702" name="こく"/>
          <p:cNvSpPr txBox="1"/>
          <p:nvPr/>
        </p:nvSpPr>
        <p:spPr>
          <a:xfrm>
            <a:off x="90932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こく</a:t>
            </a:r>
          </a:p>
        </p:txBody>
      </p:sp>
      <p:sp>
        <p:nvSpPr>
          <p:cNvPr id="703" name="しょ"/>
          <p:cNvSpPr txBox="1"/>
          <p:nvPr/>
        </p:nvSpPr>
        <p:spPr>
          <a:xfrm>
            <a:off x="69596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1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18.</a:t>
            </a:r>
          </a:p>
        </p:txBody>
      </p:sp>
      <p:sp>
        <p:nvSpPr>
          <p:cNvPr id="70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07" name="ここに入るカードを…"/>
          <p:cNvSpPr txBox="1"/>
          <p:nvPr/>
        </p:nvSpPr>
        <p:spPr>
          <a:xfrm>
            <a:off x="1149451" y="4394200"/>
            <a:ext cx="4178199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  <a:p>
            <a:endParaRPr/>
          </a:p>
        </p:txBody>
      </p:sp>
      <p:sp>
        <p:nvSpPr>
          <p:cNvPr id="708" name="贈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贈</a:t>
            </a:r>
          </a:p>
        </p:txBody>
      </p:sp>
      <p:sp>
        <p:nvSpPr>
          <p:cNvPr id="709" name="加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加</a:t>
            </a:r>
          </a:p>
        </p:txBody>
      </p:sp>
      <p:sp>
        <p:nvSpPr>
          <p:cNvPr id="710" name="答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答</a:t>
            </a:r>
          </a:p>
        </p:txBody>
      </p:sp>
      <p:sp>
        <p:nvSpPr>
          <p:cNvPr id="711" name="増"/>
          <p:cNvSpPr txBox="1"/>
          <p:nvPr/>
        </p:nvSpPr>
        <p:spPr>
          <a:xfrm>
            <a:off x="644525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増</a:t>
            </a:r>
          </a:p>
        </p:txBody>
      </p:sp>
      <p:sp>
        <p:nvSpPr>
          <p:cNvPr id="712" name="四角形"/>
          <p:cNvSpPr/>
          <p:nvPr/>
        </p:nvSpPr>
        <p:spPr>
          <a:xfrm>
            <a:off x="7177583" y="1409700"/>
            <a:ext cx="1120082" cy="187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15" name="四角形"/>
          <p:cNvSpPr/>
          <p:nvPr/>
        </p:nvSpPr>
        <p:spPr>
          <a:xfrm>
            <a:off x="7151861" y="2463800"/>
            <a:ext cx="377478" cy="1227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16" name="四角形"/>
          <p:cNvSpPr/>
          <p:nvPr/>
        </p:nvSpPr>
        <p:spPr>
          <a:xfrm>
            <a:off x="7189961" y="2527300"/>
            <a:ext cx="377478" cy="1227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17" name="四角形"/>
          <p:cNvSpPr/>
          <p:nvPr/>
        </p:nvSpPr>
        <p:spPr>
          <a:xfrm>
            <a:off x="7279183" y="5334000"/>
            <a:ext cx="1120082" cy="187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15" name="接続の線" descr="接続の線">
            <a:extLst>
              <a:ext uri="{FF2B5EF4-FFF2-40B4-BE49-F238E27FC236}">
                <a16:creationId xmlns:a16="http://schemas.microsoft.com/office/drawing/2014/main" id="{64888FB9-43C5-BA4B-BDD2-3C4B3835B578}"/>
              </a:ext>
            </a:extLst>
          </p:cNvPr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9153" y="3022599"/>
            <a:ext cx="2687105" cy="1670734"/>
          </a:xfrm>
          <a:prstGeom prst="rect">
            <a:avLst/>
          </a:prstGeom>
        </p:spPr>
      </p:pic>
      <p:pic>
        <p:nvPicPr>
          <p:cNvPr id="718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44274" y="6069154"/>
            <a:ext cx="2825839" cy="159374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18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18.</a:t>
            </a:r>
          </a:p>
        </p:txBody>
      </p:sp>
      <p:sp>
        <p:nvSpPr>
          <p:cNvPr id="722" name="贈"/>
          <p:cNvSpPr txBox="1"/>
          <p:nvPr/>
        </p:nvSpPr>
        <p:spPr>
          <a:xfrm>
            <a:off x="6489700" y="52959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贈</a:t>
            </a:r>
          </a:p>
        </p:txBody>
      </p:sp>
      <p:sp>
        <p:nvSpPr>
          <p:cNvPr id="723" name="加"/>
          <p:cNvSpPr txBox="1"/>
          <p:nvPr/>
        </p:nvSpPr>
        <p:spPr>
          <a:xfrm>
            <a:off x="8674100" y="13716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加</a:t>
            </a:r>
          </a:p>
        </p:txBody>
      </p:sp>
      <p:sp>
        <p:nvSpPr>
          <p:cNvPr id="724" name="答"/>
          <p:cNvSpPr txBox="1"/>
          <p:nvPr/>
        </p:nvSpPr>
        <p:spPr>
          <a:xfrm>
            <a:off x="8674100" y="529590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答</a:t>
            </a:r>
          </a:p>
        </p:txBody>
      </p:sp>
      <p:sp>
        <p:nvSpPr>
          <p:cNvPr id="725" name="増"/>
          <p:cNvSpPr txBox="1"/>
          <p:nvPr/>
        </p:nvSpPr>
        <p:spPr>
          <a:xfrm>
            <a:off x="6445250" y="137160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増</a:t>
            </a:r>
          </a:p>
        </p:txBody>
      </p:sp>
      <p:sp>
        <p:nvSpPr>
          <p:cNvPr id="726" name="ぞう"/>
          <p:cNvSpPr txBox="1"/>
          <p:nvPr/>
        </p:nvSpPr>
        <p:spPr>
          <a:xfrm>
            <a:off x="69596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ぞう</a:t>
            </a:r>
          </a:p>
        </p:txBody>
      </p:sp>
      <p:sp>
        <p:nvSpPr>
          <p:cNvPr id="727" name="とう"/>
          <p:cNvSpPr txBox="1"/>
          <p:nvPr/>
        </p:nvSpPr>
        <p:spPr>
          <a:xfrm>
            <a:off x="90932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</a:t>
            </a:r>
          </a:p>
        </p:txBody>
      </p:sp>
      <p:sp>
        <p:nvSpPr>
          <p:cNvPr id="728" name="か"/>
          <p:cNvSpPr txBox="1"/>
          <p:nvPr/>
        </p:nvSpPr>
        <p:spPr>
          <a:xfrm>
            <a:off x="90932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729" name="ぞう"/>
          <p:cNvSpPr txBox="1"/>
          <p:nvPr/>
        </p:nvSpPr>
        <p:spPr>
          <a:xfrm>
            <a:off x="6959600" y="46609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ぞう</a:t>
            </a:r>
          </a:p>
        </p:txBody>
      </p:sp>
      <p:pic>
        <p:nvPicPr>
          <p:cNvPr id="730" name="スクリーンショット 2019-02-25 16.02.43.png" descr="スクリーンショット 2019-02-25 16.02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065" y="4132770"/>
            <a:ext cx="3108177" cy="31587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3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732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1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19.</a:t>
            </a:r>
          </a:p>
        </p:txBody>
      </p:sp>
      <p:sp>
        <p:nvSpPr>
          <p:cNvPr id="735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36" name="ここに入るカードを…"/>
          <p:cNvSpPr txBox="1"/>
          <p:nvPr/>
        </p:nvSpPr>
        <p:spPr>
          <a:xfrm>
            <a:off x="1162151" y="5175800"/>
            <a:ext cx="4178199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</p:txBody>
      </p:sp>
      <p:sp>
        <p:nvSpPr>
          <p:cNvPr id="737" name="快"/>
          <p:cNvSpPr txBox="1"/>
          <p:nvPr/>
        </p:nvSpPr>
        <p:spPr>
          <a:xfrm>
            <a:off x="6451600" y="142875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快</a:t>
            </a:r>
          </a:p>
        </p:txBody>
      </p:sp>
      <p:sp>
        <p:nvSpPr>
          <p:cNvPr id="738" name="止"/>
          <p:cNvSpPr txBox="1"/>
          <p:nvPr/>
        </p:nvSpPr>
        <p:spPr>
          <a:xfrm>
            <a:off x="8623300" y="5232950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739" name="静"/>
          <p:cNvSpPr txBox="1"/>
          <p:nvPr/>
        </p:nvSpPr>
        <p:spPr>
          <a:xfrm>
            <a:off x="6451600" y="523295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静</a:t>
            </a:r>
          </a:p>
        </p:txBody>
      </p:sp>
      <p:sp>
        <p:nvSpPr>
          <p:cNvPr id="740" name="晴"/>
          <p:cNvSpPr txBox="1"/>
          <p:nvPr/>
        </p:nvSpPr>
        <p:spPr>
          <a:xfrm>
            <a:off x="8623300" y="142875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晴</a:t>
            </a:r>
          </a:p>
        </p:txBody>
      </p:sp>
      <p:sp>
        <p:nvSpPr>
          <p:cNvPr id="741" name="四角形"/>
          <p:cNvSpPr/>
          <p:nvPr/>
        </p:nvSpPr>
        <p:spPr>
          <a:xfrm>
            <a:off x="6565900" y="5372650"/>
            <a:ext cx="825500" cy="1689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42" name="四角形"/>
          <p:cNvSpPr/>
          <p:nvPr/>
        </p:nvSpPr>
        <p:spPr>
          <a:xfrm>
            <a:off x="9309100" y="1517650"/>
            <a:ext cx="1219200" cy="1790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74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3151" y="7135123"/>
            <a:ext cx="2781784" cy="719889"/>
          </a:xfrm>
          <a:prstGeom prst="rect">
            <a:avLst/>
          </a:prstGeom>
        </p:spPr>
      </p:pic>
      <p:pic>
        <p:nvPicPr>
          <p:cNvPr id="74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2319" y="3270244"/>
            <a:ext cx="4445706" cy="192627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19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19.</a:t>
            </a:r>
          </a:p>
        </p:txBody>
      </p:sp>
      <p:sp>
        <p:nvSpPr>
          <p:cNvPr id="751" name="快"/>
          <p:cNvSpPr txBox="1"/>
          <p:nvPr/>
        </p:nvSpPr>
        <p:spPr>
          <a:xfrm>
            <a:off x="6451600" y="142875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快</a:t>
            </a:r>
          </a:p>
        </p:txBody>
      </p:sp>
      <p:sp>
        <p:nvSpPr>
          <p:cNvPr id="752" name="止"/>
          <p:cNvSpPr txBox="1"/>
          <p:nvPr/>
        </p:nvSpPr>
        <p:spPr>
          <a:xfrm>
            <a:off x="8623300" y="5232950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止</a:t>
            </a:r>
          </a:p>
        </p:txBody>
      </p:sp>
      <p:sp>
        <p:nvSpPr>
          <p:cNvPr id="753" name="静"/>
          <p:cNvSpPr txBox="1"/>
          <p:nvPr/>
        </p:nvSpPr>
        <p:spPr>
          <a:xfrm>
            <a:off x="6451600" y="523295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静</a:t>
            </a:r>
          </a:p>
        </p:txBody>
      </p:sp>
      <p:sp>
        <p:nvSpPr>
          <p:cNvPr id="754" name="晴"/>
          <p:cNvSpPr txBox="1"/>
          <p:nvPr/>
        </p:nvSpPr>
        <p:spPr>
          <a:xfrm>
            <a:off x="8623300" y="142875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晴</a:t>
            </a:r>
          </a:p>
        </p:txBody>
      </p:sp>
      <p:sp>
        <p:nvSpPr>
          <p:cNvPr id="755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756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pic>
        <p:nvPicPr>
          <p:cNvPr id="757" name="スクリーンショット 2019-02-25 17.40.57.png" descr="スクリーンショット 2019-02-25 17.40.5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2698" y="4050059"/>
            <a:ext cx="3147835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683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  <p:sp>
        <p:nvSpPr>
          <p:cNvPr id="758" name="せい"/>
          <p:cNvSpPr txBox="1"/>
          <p:nvPr/>
        </p:nvSpPr>
        <p:spPr>
          <a:xfrm>
            <a:off x="90170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  <p:sp>
        <p:nvSpPr>
          <p:cNvPr id="759" name="し"/>
          <p:cNvSpPr txBox="1"/>
          <p:nvPr/>
        </p:nvSpPr>
        <p:spPr>
          <a:xfrm>
            <a:off x="90170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  <p:sp>
        <p:nvSpPr>
          <p:cNvPr id="760" name="かい"/>
          <p:cNvSpPr txBox="1"/>
          <p:nvPr/>
        </p:nvSpPr>
        <p:spPr>
          <a:xfrm>
            <a:off x="68453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</a:t>
            </a:r>
          </a:p>
        </p:txBody>
      </p:sp>
      <p:sp>
        <p:nvSpPr>
          <p:cNvPr id="761" name="せい"/>
          <p:cNvSpPr txBox="1"/>
          <p:nvPr/>
        </p:nvSpPr>
        <p:spPr>
          <a:xfrm>
            <a:off x="68453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2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20.</a:t>
            </a:r>
          </a:p>
        </p:txBody>
      </p:sp>
      <p:sp>
        <p:nvSpPr>
          <p:cNvPr id="764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765" name="ここに入るカードを…"/>
          <p:cNvSpPr txBox="1"/>
          <p:nvPr/>
        </p:nvSpPr>
        <p:spPr>
          <a:xfrm>
            <a:off x="1162151" y="5175800"/>
            <a:ext cx="4178199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ここに入るカードを</a:t>
            </a:r>
          </a:p>
          <a:p>
            <a:pPr>
              <a:defRPr sz="3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さがしましょう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（□の漢字は音読みが同じ）</a:t>
            </a:r>
          </a:p>
        </p:txBody>
      </p:sp>
      <p:sp>
        <p:nvSpPr>
          <p:cNvPr id="766" name="大"/>
          <p:cNvSpPr txBox="1"/>
          <p:nvPr/>
        </p:nvSpPr>
        <p:spPr>
          <a:xfrm>
            <a:off x="6451600" y="142875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大</a:t>
            </a:r>
          </a:p>
        </p:txBody>
      </p:sp>
      <p:sp>
        <p:nvSpPr>
          <p:cNvPr id="767" name="部"/>
          <p:cNvSpPr txBox="1"/>
          <p:nvPr/>
        </p:nvSpPr>
        <p:spPr>
          <a:xfrm>
            <a:off x="8623300" y="5232950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部</a:t>
            </a:r>
          </a:p>
        </p:txBody>
      </p:sp>
      <p:sp>
        <p:nvSpPr>
          <p:cNvPr id="768" name="郡"/>
          <p:cNvSpPr txBox="1"/>
          <p:nvPr/>
        </p:nvSpPr>
        <p:spPr>
          <a:xfrm>
            <a:off x="6451600" y="523295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郡</a:t>
            </a:r>
          </a:p>
        </p:txBody>
      </p:sp>
      <p:sp>
        <p:nvSpPr>
          <p:cNvPr id="769" name="群"/>
          <p:cNvSpPr txBox="1"/>
          <p:nvPr/>
        </p:nvSpPr>
        <p:spPr>
          <a:xfrm>
            <a:off x="8623300" y="142875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群</a:t>
            </a:r>
            <a:endParaRPr dirty="0"/>
          </a:p>
        </p:txBody>
      </p:sp>
      <p:sp>
        <p:nvSpPr>
          <p:cNvPr id="770" name="四角形"/>
          <p:cNvSpPr/>
          <p:nvPr/>
        </p:nvSpPr>
        <p:spPr>
          <a:xfrm>
            <a:off x="6565900" y="5372650"/>
            <a:ext cx="1046213" cy="1689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sp>
        <p:nvSpPr>
          <p:cNvPr id="771" name="四角形"/>
          <p:cNvSpPr/>
          <p:nvPr/>
        </p:nvSpPr>
        <p:spPr>
          <a:xfrm>
            <a:off x="8679014" y="1511300"/>
            <a:ext cx="933699" cy="1790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  <p:pic>
        <p:nvPicPr>
          <p:cNvPr id="775" name="接続の線" descr="接続の線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3151" y="7135123"/>
            <a:ext cx="2781784" cy="719889"/>
          </a:xfrm>
          <a:prstGeom prst="rect">
            <a:avLst/>
          </a:prstGeom>
        </p:spPr>
      </p:pic>
      <p:pic>
        <p:nvPicPr>
          <p:cNvPr id="777" name="接続の線" descr="接続の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2318" y="3263890"/>
            <a:ext cx="3816672" cy="1932627"/>
          </a:xfrm>
          <a:prstGeom prst="rect">
            <a:avLst/>
          </a:prstGeom>
        </p:spPr>
      </p:pic>
      <p:sp>
        <p:nvSpPr>
          <p:cNvPr id="774" name="四角形"/>
          <p:cNvSpPr/>
          <p:nvPr/>
        </p:nvSpPr>
        <p:spPr>
          <a:xfrm>
            <a:off x="8719861" y="2553250"/>
            <a:ext cx="825501" cy="7014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20."/>
          <p:cNvSpPr txBox="1">
            <a:spLocks noGrp="1"/>
          </p:cNvSpPr>
          <p:nvPr>
            <p:ph type="body" sz="quarter" idx="1"/>
          </p:nvPr>
        </p:nvSpPr>
        <p:spPr>
          <a:xfrm>
            <a:off x="16715" y="558800"/>
            <a:ext cx="3941323" cy="317301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400"/>
            </a:lvl1pPr>
          </a:lstStyle>
          <a:p>
            <a:r>
              <a:t>20.</a:t>
            </a:r>
          </a:p>
        </p:txBody>
      </p:sp>
      <p:sp>
        <p:nvSpPr>
          <p:cNvPr id="781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sp>
        <p:nvSpPr>
          <p:cNvPr id="782" name="大"/>
          <p:cNvSpPr txBox="1"/>
          <p:nvPr/>
        </p:nvSpPr>
        <p:spPr>
          <a:xfrm>
            <a:off x="6451600" y="1428750"/>
            <a:ext cx="1968500" cy="1955800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大</a:t>
            </a:r>
          </a:p>
        </p:txBody>
      </p:sp>
      <p:sp>
        <p:nvSpPr>
          <p:cNvPr id="783" name="部"/>
          <p:cNvSpPr txBox="1"/>
          <p:nvPr/>
        </p:nvSpPr>
        <p:spPr>
          <a:xfrm>
            <a:off x="8623300" y="5232950"/>
            <a:ext cx="1968500" cy="1955801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部</a:t>
            </a:r>
          </a:p>
        </p:txBody>
      </p:sp>
      <p:sp>
        <p:nvSpPr>
          <p:cNvPr id="784" name="郡"/>
          <p:cNvSpPr txBox="1"/>
          <p:nvPr/>
        </p:nvSpPr>
        <p:spPr>
          <a:xfrm>
            <a:off x="6451600" y="5232950"/>
            <a:ext cx="1968500" cy="19558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郡</a:t>
            </a:r>
          </a:p>
        </p:txBody>
      </p:sp>
      <p:sp>
        <p:nvSpPr>
          <p:cNvPr id="785" name="群"/>
          <p:cNvSpPr txBox="1"/>
          <p:nvPr/>
        </p:nvSpPr>
        <p:spPr>
          <a:xfrm>
            <a:off x="8623300" y="1428750"/>
            <a:ext cx="19685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群</a:t>
            </a:r>
          </a:p>
        </p:txBody>
      </p:sp>
      <p:sp>
        <p:nvSpPr>
          <p:cNvPr id="786" name="ぐん"/>
          <p:cNvSpPr txBox="1"/>
          <p:nvPr/>
        </p:nvSpPr>
        <p:spPr>
          <a:xfrm>
            <a:off x="90170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ぐん</a:t>
            </a:r>
          </a:p>
        </p:txBody>
      </p:sp>
      <p:sp>
        <p:nvSpPr>
          <p:cNvPr id="787" name="ぶ"/>
          <p:cNvSpPr txBox="1"/>
          <p:nvPr/>
        </p:nvSpPr>
        <p:spPr>
          <a:xfrm>
            <a:off x="90170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ぶ</a:t>
            </a:r>
          </a:p>
        </p:txBody>
      </p:sp>
      <p:sp>
        <p:nvSpPr>
          <p:cNvPr id="788" name="たい"/>
          <p:cNvSpPr txBox="1"/>
          <p:nvPr/>
        </p:nvSpPr>
        <p:spPr>
          <a:xfrm>
            <a:off x="6845300" y="7366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</a:t>
            </a:r>
          </a:p>
        </p:txBody>
      </p:sp>
      <p:sp>
        <p:nvSpPr>
          <p:cNvPr id="789" name="ぐん"/>
          <p:cNvSpPr txBox="1"/>
          <p:nvPr/>
        </p:nvSpPr>
        <p:spPr>
          <a:xfrm>
            <a:off x="6845300" y="4559300"/>
            <a:ext cx="1181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ぐん</a:t>
            </a:r>
          </a:p>
        </p:txBody>
      </p:sp>
      <p:pic>
        <p:nvPicPr>
          <p:cNvPr id="790" name="スクリーンショット 2019-02-25 17.45.12.png" descr="スクリーンショット 2019-02-25 17.45.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8086" y="4137471"/>
            <a:ext cx="3147834" cy="31730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381000" dist="23000" dir="5400000" rotWithShape="0">
              <a:schemeClr val="accent5">
                <a:hueOff val="-82419"/>
                <a:satOff val="-9513"/>
                <a:lumOff val="-16343"/>
                <a:alpha val="35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793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794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795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796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797" name="まい"/>
          <p:cNvSpPr txBox="1"/>
          <p:nvPr/>
        </p:nvSpPr>
        <p:spPr>
          <a:xfrm>
            <a:off x="5129398" y="1226930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798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Macintosh PowerPoint</Application>
  <PresentationFormat>ユーザー設定</PresentationFormat>
  <Paragraphs>430</Paragraphs>
  <Slides>43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2019-03-01T08:23:09Z</dcterms:modified>
</cp:coreProperties>
</file>