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 dirty="0"/>
              <a:t>『INTERMEDIATE KANJI BOOK』VOL.</a:t>
            </a:r>
            <a:r>
              <a:rPr lang="en-US" altLang="ja-JP" sz="4200" dirty="0"/>
              <a:t>2</a:t>
            </a:r>
            <a:endParaRPr sz="4200" dirty="0"/>
          </a:p>
        </p:txBody>
      </p:sp>
      <p:sp>
        <p:nvSpPr>
          <p:cNvPr id="129" name="L10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/>
              <a:t>L1</a:t>
            </a:r>
            <a:r>
              <a:rPr lang="en-US" altLang="ja-JP" dirty="0"/>
              <a:t>1</a:t>
            </a:r>
            <a:r>
              <a:rPr dirty="0"/>
              <a:t>　</a:t>
            </a:r>
            <a:r>
              <a:rPr dirty="0" err="1"/>
              <a:t>グループ練習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24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つくえの上に24枚のカードを並べます。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患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患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腸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腸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胃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胃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疾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疾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症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症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肺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肺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臓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臓</a:t>
              </a:r>
            </a:p>
          </p:txBody>
        </p:sp>
      </p:grpSp>
      <p:sp>
        <p:nvSpPr>
          <p:cNvPr id="162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4" name="角丸四角形吹き出し 33">
            <a:extLst>
              <a:ext uri="{FF2B5EF4-FFF2-40B4-BE49-F238E27FC236}">
                <a16:creationId xmlns:a16="http://schemas.microsoft.com/office/drawing/2014/main" id="{A9FDB1F3-2DBB-F046-A1E0-1EFF7B8928B6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 a) 大病を   う。"/>
          <p:cNvSpPr txBox="1"/>
          <p:nvPr/>
        </p:nvSpPr>
        <p:spPr>
          <a:xfrm>
            <a:off x="781049" y="2578100"/>
            <a:ext cx="59014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大病を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う</a:t>
            </a:r>
            <a:r>
              <a:t>。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b) がん    者の家族を支える。"/>
          <p:cNvSpPr txBox="1"/>
          <p:nvPr/>
        </p:nvSpPr>
        <p:spPr>
          <a:xfrm>
            <a:off x="1537588" y="4709120"/>
            <a:ext cx="891028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がん</a:t>
            </a:r>
            <a:r>
              <a:rPr sz="4300"/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者</a:t>
            </a:r>
            <a:r>
              <a:t>の家族を支える。</a:t>
            </a:r>
          </a:p>
        </p:txBody>
      </p:sp>
      <p:sp>
        <p:nvSpPr>
          <p:cNvPr id="167" name="テキスト"/>
          <p:cNvSpPr txBox="1"/>
          <p:nvPr/>
        </p:nvSpPr>
        <p:spPr>
          <a:xfrm>
            <a:off x="4274464" y="25908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68" name="テキスト"/>
          <p:cNvSpPr txBox="1"/>
          <p:nvPr/>
        </p:nvSpPr>
        <p:spPr>
          <a:xfrm>
            <a:off x="3744838" y="47091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71" name="ささ"/>
          <p:cNvSpPr txBox="1"/>
          <p:nvPr/>
        </p:nvSpPr>
        <p:spPr>
          <a:xfrm>
            <a:off x="7905750" y="45263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ささ</a:t>
            </a:r>
          </a:p>
        </p:txBody>
      </p:sp>
      <p:sp>
        <p:nvSpPr>
          <p:cNvPr id="172" name="たいびょう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たいびょう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EBC50D34-95CE-3444-BF29-FE4F2EBCB384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9076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0079FDE9-98E1-1B46-97E0-2ACE70BCA9D4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1. a) 大病を   う。"/>
          <p:cNvSpPr txBox="1"/>
          <p:nvPr/>
        </p:nvSpPr>
        <p:spPr>
          <a:xfrm>
            <a:off x="781049" y="2578100"/>
            <a:ext cx="59014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大病を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う</a:t>
            </a:r>
            <a:r>
              <a:t>。</a:t>
            </a:r>
          </a:p>
        </p:txBody>
      </p:sp>
      <p:sp>
        <p:nvSpPr>
          <p:cNvPr id="175" name="b) がん    者の家族を支える。"/>
          <p:cNvSpPr txBox="1"/>
          <p:nvPr/>
        </p:nvSpPr>
        <p:spPr>
          <a:xfrm>
            <a:off x="1537588" y="4709120"/>
            <a:ext cx="891028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がん</a:t>
            </a:r>
            <a:r>
              <a:rPr sz="4300"/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者</a:t>
            </a:r>
            <a:r>
              <a:t>の家族を支える。</a:t>
            </a:r>
          </a:p>
        </p:txBody>
      </p:sp>
      <p:sp>
        <p:nvSpPr>
          <p:cNvPr id="176" name="患"/>
          <p:cNvSpPr txBox="1"/>
          <p:nvPr/>
        </p:nvSpPr>
        <p:spPr>
          <a:xfrm>
            <a:off x="4274058" y="25908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患</a:t>
            </a:r>
          </a:p>
        </p:txBody>
      </p:sp>
      <p:sp>
        <p:nvSpPr>
          <p:cNvPr id="177" name="患"/>
          <p:cNvSpPr txBox="1"/>
          <p:nvPr/>
        </p:nvSpPr>
        <p:spPr>
          <a:xfrm>
            <a:off x="3744431" y="47091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患</a:t>
            </a:r>
          </a:p>
        </p:txBody>
      </p:sp>
      <p:sp>
        <p:nvSpPr>
          <p:cNvPr id="178" name="ささ"/>
          <p:cNvSpPr txBox="1"/>
          <p:nvPr/>
        </p:nvSpPr>
        <p:spPr>
          <a:xfrm>
            <a:off x="7905750" y="45263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ささ</a:t>
            </a:r>
          </a:p>
        </p:txBody>
      </p:sp>
      <p:sp>
        <p:nvSpPr>
          <p:cNvPr id="179" name="たいびょう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たいびょう</a:t>
            </a:r>
          </a:p>
        </p:txBody>
      </p:sp>
      <p:sp>
        <p:nvSpPr>
          <p:cNvPr id="180" name="わずら"/>
          <p:cNvSpPr txBox="1"/>
          <p:nvPr/>
        </p:nvSpPr>
        <p:spPr>
          <a:xfrm>
            <a:off x="4167759" y="20320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わずら</a:t>
            </a:r>
          </a:p>
        </p:txBody>
      </p:sp>
      <p:sp>
        <p:nvSpPr>
          <p:cNvPr id="181" name="かん じゃ"/>
          <p:cNvSpPr txBox="1"/>
          <p:nvPr/>
        </p:nvSpPr>
        <p:spPr>
          <a:xfrm>
            <a:off x="4032808" y="41656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じゃ</a:t>
            </a:r>
          </a:p>
        </p:txBody>
      </p:sp>
      <p:sp>
        <p:nvSpPr>
          <p:cNvPr id="18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83" name="あと19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あと19問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2. a) 手術中に輸  する。"/>
          <p:cNvSpPr txBox="1"/>
          <p:nvPr/>
        </p:nvSpPr>
        <p:spPr>
          <a:xfrm>
            <a:off x="781049" y="2578100"/>
            <a:ext cx="779810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手術中に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輸　 </a:t>
            </a:r>
            <a:r>
              <a:t>する。</a:t>
            </a:r>
          </a:p>
        </p:txBody>
      </p:sp>
      <p:sp>
        <p:nvSpPr>
          <p:cNvPr id="18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7" name="b)    液型はＡ型です。"/>
          <p:cNvSpPr txBox="1"/>
          <p:nvPr/>
        </p:nvSpPr>
        <p:spPr>
          <a:xfrm>
            <a:off x="1537588" y="4709120"/>
            <a:ext cx="7064402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</a:t>
            </a:r>
            <a:r>
              <a:rPr sz="4400"/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液型</a:t>
            </a:r>
            <a:r>
              <a:t>はＡ型です。</a:t>
            </a:r>
          </a:p>
        </p:txBody>
      </p:sp>
      <p:sp>
        <p:nvSpPr>
          <p:cNvPr id="188" name="テキスト"/>
          <p:cNvSpPr txBox="1"/>
          <p:nvPr/>
        </p:nvSpPr>
        <p:spPr>
          <a:xfrm>
            <a:off x="56455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89" name="テキスト"/>
          <p:cNvSpPr txBox="1"/>
          <p:nvPr/>
        </p:nvSpPr>
        <p:spPr>
          <a:xfrm>
            <a:off x="2305964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92" name="しゅじゅつ"/>
          <p:cNvSpPr txBox="1"/>
          <p:nvPr/>
        </p:nvSpPr>
        <p:spPr>
          <a:xfrm>
            <a:off x="2068322" y="2367359"/>
            <a:ext cx="16291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しゅじゅつ</a:t>
            </a:r>
          </a:p>
        </p:txBody>
      </p:sp>
      <p:sp>
        <p:nvSpPr>
          <p:cNvPr id="193" name="がた"/>
          <p:cNvSpPr txBox="1"/>
          <p:nvPr/>
        </p:nvSpPr>
        <p:spPr>
          <a:xfrm>
            <a:off x="6038850" y="45390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がた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385BE5D6-4577-4B49-8D5A-DD6C3666B4A9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0947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8C8E2DE6-4895-0247-9CA6-881470AEB7FF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2. a) 手術中に輸  する。"/>
          <p:cNvSpPr txBox="1"/>
          <p:nvPr/>
        </p:nvSpPr>
        <p:spPr>
          <a:xfrm>
            <a:off x="781049" y="2578100"/>
            <a:ext cx="779810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手術中に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輸　 </a:t>
            </a:r>
            <a:r>
              <a:t>する。</a:t>
            </a:r>
          </a:p>
        </p:txBody>
      </p:sp>
      <p:sp>
        <p:nvSpPr>
          <p:cNvPr id="196" name="b)    液型はＡ型です。"/>
          <p:cNvSpPr txBox="1"/>
          <p:nvPr/>
        </p:nvSpPr>
        <p:spPr>
          <a:xfrm>
            <a:off x="1537588" y="4709120"/>
            <a:ext cx="7064402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</a:t>
            </a:r>
            <a:r>
              <a:rPr sz="4400"/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液型</a:t>
            </a:r>
            <a:r>
              <a:t>はＡ型です。</a:t>
            </a:r>
          </a:p>
        </p:txBody>
      </p:sp>
      <p:sp>
        <p:nvSpPr>
          <p:cNvPr id="197" name="血"/>
          <p:cNvSpPr txBox="1"/>
          <p:nvPr/>
        </p:nvSpPr>
        <p:spPr>
          <a:xfrm>
            <a:off x="56451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血</a:t>
            </a:r>
          </a:p>
        </p:txBody>
      </p:sp>
      <p:sp>
        <p:nvSpPr>
          <p:cNvPr id="198" name="血"/>
          <p:cNvSpPr txBox="1"/>
          <p:nvPr/>
        </p:nvSpPr>
        <p:spPr>
          <a:xfrm>
            <a:off x="23055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血</a:t>
            </a:r>
          </a:p>
        </p:txBody>
      </p:sp>
      <p:sp>
        <p:nvSpPr>
          <p:cNvPr id="199" name="しゅじゅつ"/>
          <p:cNvSpPr txBox="1"/>
          <p:nvPr/>
        </p:nvSpPr>
        <p:spPr>
          <a:xfrm>
            <a:off x="2068322" y="2367359"/>
            <a:ext cx="16291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しゅじゅつ</a:t>
            </a:r>
          </a:p>
        </p:txBody>
      </p:sp>
      <p:sp>
        <p:nvSpPr>
          <p:cNvPr id="200" name="がた"/>
          <p:cNvSpPr txBox="1"/>
          <p:nvPr/>
        </p:nvSpPr>
        <p:spPr>
          <a:xfrm>
            <a:off x="6038850" y="45390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がた</a:t>
            </a:r>
          </a:p>
        </p:txBody>
      </p:sp>
      <p:sp>
        <p:nvSpPr>
          <p:cNvPr id="201" name="ゆ けつ"/>
          <p:cNvSpPr txBox="1"/>
          <p:nvPr/>
        </p:nvSpPr>
        <p:spPr>
          <a:xfrm>
            <a:off x="5196459" y="20320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ゆ けつ</a:t>
            </a:r>
          </a:p>
        </p:txBody>
      </p:sp>
      <p:sp>
        <p:nvSpPr>
          <p:cNvPr id="202" name="けつ えき  がた"/>
          <p:cNvSpPr txBox="1"/>
          <p:nvPr/>
        </p:nvSpPr>
        <p:spPr>
          <a:xfrm>
            <a:off x="2546502" y="4076700"/>
            <a:ext cx="224759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けつ えき  がた</a:t>
            </a:r>
          </a:p>
        </p:txBody>
      </p:sp>
      <p:sp>
        <p:nvSpPr>
          <p:cNvPr id="20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04" name="あと18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あと18問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3. a)    衆の多くは若者だった。"/>
          <p:cNvSpPr txBox="1"/>
          <p:nvPr/>
        </p:nvSpPr>
        <p:spPr>
          <a:xfrm>
            <a:off x="781049" y="2578100"/>
            <a:ext cx="95590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衆</a:t>
            </a:r>
            <a:r>
              <a:t>の多くは若者だった。</a:t>
            </a:r>
          </a:p>
        </p:txBody>
      </p:sp>
      <p:sp>
        <p:nvSpPr>
          <p:cNvPr id="20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8" name="b)    覚に異常はなかった。"/>
          <p:cNvSpPr txBox="1"/>
          <p:nvPr/>
        </p:nvSpPr>
        <p:spPr>
          <a:xfrm>
            <a:off x="1537588" y="4709120"/>
            <a:ext cx="8242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覚</a:t>
            </a:r>
            <a:r>
              <a:t>に異常はなかった。</a:t>
            </a:r>
          </a:p>
        </p:txBody>
      </p:sp>
      <p:sp>
        <p:nvSpPr>
          <p:cNvPr id="209" name="テキスト"/>
          <p:cNvSpPr txBox="1"/>
          <p:nvPr/>
        </p:nvSpPr>
        <p:spPr>
          <a:xfrm>
            <a:off x="24075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10" name="テキスト"/>
          <p:cNvSpPr txBox="1"/>
          <p:nvPr/>
        </p:nvSpPr>
        <p:spPr>
          <a:xfrm>
            <a:off x="24075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13" name="わかもの"/>
          <p:cNvSpPr txBox="1"/>
          <p:nvPr/>
        </p:nvSpPr>
        <p:spPr>
          <a:xfrm>
            <a:off x="6546850" y="23800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わかもの</a:t>
            </a:r>
          </a:p>
        </p:txBody>
      </p:sp>
      <p:sp>
        <p:nvSpPr>
          <p:cNvPr id="214" name="い じょう"/>
          <p:cNvSpPr txBox="1"/>
          <p:nvPr/>
        </p:nvSpPr>
        <p:spPr>
          <a:xfrm>
            <a:off x="4941544" y="4513659"/>
            <a:ext cx="14349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じょう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4766CE2-E76B-3540-9B40-DAF3A77F0CBA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17169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FB26F482-5BC3-3243-A1AD-9A9A8DA97DF8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3. a)    衆の多くは若者だった。"/>
          <p:cNvSpPr txBox="1"/>
          <p:nvPr/>
        </p:nvSpPr>
        <p:spPr>
          <a:xfrm>
            <a:off x="781049" y="2578100"/>
            <a:ext cx="955903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衆</a:t>
            </a:r>
            <a:r>
              <a:t>の多くは若者だった。</a:t>
            </a:r>
          </a:p>
        </p:txBody>
      </p:sp>
      <p:sp>
        <p:nvSpPr>
          <p:cNvPr id="217" name="b)    覚に異常はなかった。"/>
          <p:cNvSpPr txBox="1"/>
          <p:nvPr/>
        </p:nvSpPr>
        <p:spPr>
          <a:xfrm>
            <a:off x="1537588" y="4709120"/>
            <a:ext cx="8242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覚</a:t>
            </a:r>
            <a:r>
              <a:t>に異常はなかった。</a:t>
            </a:r>
          </a:p>
        </p:txBody>
      </p:sp>
      <p:sp>
        <p:nvSpPr>
          <p:cNvPr id="218" name="聴"/>
          <p:cNvSpPr txBox="1"/>
          <p:nvPr/>
        </p:nvSpPr>
        <p:spPr>
          <a:xfrm>
            <a:off x="24071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聴</a:t>
            </a:r>
          </a:p>
        </p:txBody>
      </p:sp>
      <p:sp>
        <p:nvSpPr>
          <p:cNvPr id="219" name="聴"/>
          <p:cNvSpPr txBox="1"/>
          <p:nvPr/>
        </p:nvSpPr>
        <p:spPr>
          <a:xfrm>
            <a:off x="24071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聴</a:t>
            </a:r>
          </a:p>
        </p:txBody>
      </p:sp>
      <p:sp>
        <p:nvSpPr>
          <p:cNvPr id="220" name="わかもの"/>
          <p:cNvSpPr txBox="1"/>
          <p:nvPr/>
        </p:nvSpPr>
        <p:spPr>
          <a:xfrm>
            <a:off x="6546850" y="23800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わかもの</a:t>
            </a:r>
          </a:p>
        </p:txBody>
      </p:sp>
      <p:sp>
        <p:nvSpPr>
          <p:cNvPr id="221" name="い じょう"/>
          <p:cNvSpPr txBox="1"/>
          <p:nvPr/>
        </p:nvSpPr>
        <p:spPr>
          <a:xfrm>
            <a:off x="4941544" y="4513659"/>
            <a:ext cx="14349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じょう</a:t>
            </a:r>
          </a:p>
        </p:txBody>
      </p:sp>
      <p:sp>
        <p:nvSpPr>
          <p:cNvPr id="222" name="ちょうしゅう"/>
          <p:cNvSpPr txBox="1"/>
          <p:nvPr/>
        </p:nvSpPr>
        <p:spPr>
          <a:xfrm>
            <a:off x="2356358" y="1993900"/>
            <a:ext cx="1943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ちょうしゅう</a:t>
            </a:r>
          </a:p>
        </p:txBody>
      </p:sp>
      <p:sp>
        <p:nvSpPr>
          <p:cNvPr id="223" name="ちょう かく"/>
          <p:cNvSpPr txBox="1"/>
          <p:nvPr/>
        </p:nvSpPr>
        <p:spPr>
          <a:xfrm>
            <a:off x="2458008" y="4140200"/>
            <a:ext cx="17398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 かく</a:t>
            </a:r>
          </a:p>
        </p:txBody>
      </p:sp>
      <p:sp>
        <p:nvSpPr>
          <p:cNvPr id="22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25" name="あと17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4. a) 危険を   知する。"/>
          <p:cNvSpPr txBox="1"/>
          <p:nvPr/>
        </p:nvSpPr>
        <p:spPr>
          <a:xfrm>
            <a:off x="781049" y="2578100"/>
            <a:ext cx="712307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危険を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知</a:t>
            </a:r>
            <a:r>
              <a:t>する。</a:t>
            </a:r>
          </a:p>
        </p:txBody>
      </p:sp>
      <p:sp>
        <p:nvSpPr>
          <p:cNvPr id="22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9" name="b) 経過を観    する。"/>
          <p:cNvSpPr txBox="1"/>
          <p:nvPr/>
        </p:nvSpPr>
        <p:spPr>
          <a:xfrm>
            <a:off x="1537588" y="4709120"/>
            <a:ext cx="649017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経過を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観</a:t>
            </a:r>
            <a:r>
              <a:rPr sz="4300"/>
              <a:t>　   </a:t>
            </a:r>
            <a:r>
              <a:t>する。</a:t>
            </a:r>
          </a:p>
        </p:txBody>
      </p:sp>
      <p:sp>
        <p:nvSpPr>
          <p:cNvPr id="230" name="テキスト"/>
          <p:cNvSpPr txBox="1"/>
          <p:nvPr/>
        </p:nvSpPr>
        <p:spPr>
          <a:xfrm>
            <a:off x="4210964" y="25781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31" name="テキスト"/>
          <p:cNvSpPr txBox="1"/>
          <p:nvPr/>
        </p:nvSpPr>
        <p:spPr>
          <a:xfrm>
            <a:off x="51164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34" name="けい か"/>
          <p:cNvSpPr txBox="1"/>
          <p:nvPr/>
        </p:nvSpPr>
        <p:spPr>
          <a:xfrm>
            <a:off x="2385582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 か</a:t>
            </a:r>
          </a:p>
        </p:txBody>
      </p:sp>
      <p:sp>
        <p:nvSpPr>
          <p:cNvPr id="235" name="き けん"/>
          <p:cNvSpPr txBox="1"/>
          <p:nvPr/>
        </p:nvSpPr>
        <p:spPr>
          <a:xfrm>
            <a:off x="2504454" y="2380059"/>
            <a:ext cx="1121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けん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FDCEEEB9-A176-B143-8C1C-530B5467C2D0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9076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2C64A71A-1393-9948-8A5F-6674F9DDBA8A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4. a) 危険を   知する。"/>
          <p:cNvSpPr txBox="1"/>
          <p:nvPr/>
        </p:nvSpPr>
        <p:spPr>
          <a:xfrm>
            <a:off x="781049" y="2578100"/>
            <a:ext cx="712307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危険を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知</a:t>
            </a:r>
            <a:r>
              <a:t>する。</a:t>
            </a:r>
          </a:p>
        </p:txBody>
      </p:sp>
      <p:sp>
        <p:nvSpPr>
          <p:cNvPr id="238" name="b) 経過を観    する。"/>
          <p:cNvSpPr txBox="1"/>
          <p:nvPr/>
        </p:nvSpPr>
        <p:spPr>
          <a:xfrm>
            <a:off x="1537588" y="4709120"/>
            <a:ext cx="649017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経過を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観</a:t>
            </a:r>
            <a:r>
              <a:rPr sz="4300"/>
              <a:t>　   </a:t>
            </a:r>
            <a:r>
              <a:t>する。</a:t>
            </a:r>
          </a:p>
        </p:txBody>
      </p:sp>
      <p:sp>
        <p:nvSpPr>
          <p:cNvPr id="239" name="察"/>
          <p:cNvSpPr txBox="1"/>
          <p:nvPr/>
        </p:nvSpPr>
        <p:spPr>
          <a:xfrm>
            <a:off x="42105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察</a:t>
            </a:r>
          </a:p>
        </p:txBody>
      </p:sp>
      <p:sp>
        <p:nvSpPr>
          <p:cNvPr id="240" name="察"/>
          <p:cNvSpPr txBox="1"/>
          <p:nvPr/>
        </p:nvSpPr>
        <p:spPr>
          <a:xfrm>
            <a:off x="51160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察</a:t>
            </a:r>
          </a:p>
        </p:txBody>
      </p:sp>
      <p:sp>
        <p:nvSpPr>
          <p:cNvPr id="241" name="けい か"/>
          <p:cNvSpPr txBox="1"/>
          <p:nvPr/>
        </p:nvSpPr>
        <p:spPr>
          <a:xfrm>
            <a:off x="2385582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 か</a:t>
            </a:r>
          </a:p>
        </p:txBody>
      </p:sp>
      <p:sp>
        <p:nvSpPr>
          <p:cNvPr id="242" name="き けん"/>
          <p:cNvSpPr txBox="1"/>
          <p:nvPr/>
        </p:nvSpPr>
        <p:spPr>
          <a:xfrm>
            <a:off x="2504454" y="2380059"/>
            <a:ext cx="1121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けん</a:t>
            </a:r>
          </a:p>
        </p:txBody>
      </p:sp>
      <p:sp>
        <p:nvSpPr>
          <p:cNvPr id="243" name="さっ  ち"/>
          <p:cNvSpPr txBox="1"/>
          <p:nvPr/>
        </p:nvSpPr>
        <p:spPr>
          <a:xfrm>
            <a:off x="4413859" y="20066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さっ  ち</a:t>
            </a:r>
          </a:p>
        </p:txBody>
      </p:sp>
      <p:sp>
        <p:nvSpPr>
          <p:cNvPr id="244" name="かん さつ"/>
          <p:cNvSpPr txBox="1"/>
          <p:nvPr/>
        </p:nvSpPr>
        <p:spPr>
          <a:xfrm>
            <a:off x="4439208" y="41529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さつ</a:t>
            </a:r>
          </a:p>
        </p:txBody>
      </p:sp>
      <p:sp>
        <p:nvSpPr>
          <p:cNvPr id="24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46" name="あと16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5. a) 患者の      波は正常だ。"/>
          <p:cNvSpPr txBox="1"/>
          <p:nvPr/>
        </p:nvSpPr>
        <p:spPr>
          <a:xfrm>
            <a:off x="767450" y="2578100"/>
            <a:ext cx="838997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患者の</a:t>
            </a:r>
            <a:r>
              <a:rPr sz="4200"/>
              <a:t>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波</a:t>
            </a:r>
            <a:r>
              <a:t>は正常だ。</a:t>
            </a:r>
          </a:p>
        </p:txBody>
      </p:sp>
      <p:sp>
        <p:nvSpPr>
          <p:cNvPr id="24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50" name="b) 各国の首  が集まる。"/>
          <p:cNvSpPr txBox="1"/>
          <p:nvPr/>
        </p:nvSpPr>
        <p:spPr>
          <a:xfrm>
            <a:off x="1580946" y="4709120"/>
            <a:ext cx="77011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各国の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首　 </a:t>
            </a:r>
            <a:r>
              <a:t>が集まる。</a:t>
            </a:r>
          </a:p>
        </p:txBody>
      </p:sp>
      <p:sp>
        <p:nvSpPr>
          <p:cNvPr id="251" name="テキスト"/>
          <p:cNvSpPr txBox="1"/>
          <p:nvPr/>
        </p:nvSpPr>
        <p:spPr>
          <a:xfrm>
            <a:off x="42109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2" name="テキスト"/>
          <p:cNvSpPr txBox="1"/>
          <p:nvPr/>
        </p:nvSpPr>
        <p:spPr>
          <a:xfrm>
            <a:off x="50783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5" name="せいじょう"/>
          <p:cNvSpPr txBox="1"/>
          <p:nvPr/>
        </p:nvSpPr>
        <p:spPr>
          <a:xfrm>
            <a:off x="6500331" y="24181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せいじょう</a:t>
            </a:r>
          </a:p>
        </p:txBody>
      </p:sp>
      <p:sp>
        <p:nvSpPr>
          <p:cNvPr id="256" name="かっこく"/>
          <p:cNvSpPr txBox="1"/>
          <p:nvPr/>
        </p:nvSpPr>
        <p:spPr>
          <a:xfrm>
            <a:off x="2405851" y="4539059"/>
            <a:ext cx="13182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かっこく</a:t>
            </a:r>
          </a:p>
        </p:txBody>
      </p:sp>
      <p:sp>
        <p:nvSpPr>
          <p:cNvPr id="257" name="かんじゃ"/>
          <p:cNvSpPr txBox="1"/>
          <p:nvPr/>
        </p:nvSpPr>
        <p:spPr>
          <a:xfrm>
            <a:off x="2283931" y="24181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かんじゃ</a:t>
            </a:r>
          </a:p>
        </p:txBody>
      </p:sp>
      <p:sp>
        <p:nvSpPr>
          <p:cNvPr id="258" name="あつ"/>
          <p:cNvSpPr txBox="1"/>
          <p:nvPr/>
        </p:nvSpPr>
        <p:spPr>
          <a:xfrm>
            <a:off x="6720803" y="4539059"/>
            <a:ext cx="7147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あつ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97133B57-841E-D54A-B3C2-AAA0A386EEEE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9076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F65EE475-51A9-0043-8A42-7071A82588F5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5. a) 患者の      波は正常だ。"/>
          <p:cNvSpPr txBox="1"/>
          <p:nvPr/>
        </p:nvSpPr>
        <p:spPr>
          <a:xfrm>
            <a:off x="767450" y="2578100"/>
            <a:ext cx="838997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患者の</a:t>
            </a:r>
            <a:r>
              <a:rPr sz="4200"/>
              <a:t>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波</a:t>
            </a:r>
            <a:r>
              <a:t>は正常だ。</a:t>
            </a:r>
          </a:p>
        </p:txBody>
      </p:sp>
      <p:sp>
        <p:nvSpPr>
          <p:cNvPr id="261" name="b) 各国の首  が集まる。"/>
          <p:cNvSpPr txBox="1"/>
          <p:nvPr/>
        </p:nvSpPr>
        <p:spPr>
          <a:xfrm>
            <a:off x="1580946" y="4709120"/>
            <a:ext cx="77011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各国の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首　 </a:t>
            </a:r>
            <a:r>
              <a:t>が集まる。</a:t>
            </a:r>
          </a:p>
        </p:txBody>
      </p:sp>
      <p:sp>
        <p:nvSpPr>
          <p:cNvPr id="262" name="脳"/>
          <p:cNvSpPr txBox="1"/>
          <p:nvPr/>
        </p:nvSpPr>
        <p:spPr>
          <a:xfrm>
            <a:off x="42740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脳</a:t>
            </a:r>
          </a:p>
        </p:txBody>
      </p:sp>
      <p:sp>
        <p:nvSpPr>
          <p:cNvPr id="263" name="脳"/>
          <p:cNvSpPr txBox="1"/>
          <p:nvPr/>
        </p:nvSpPr>
        <p:spPr>
          <a:xfrm>
            <a:off x="50779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脳</a:t>
            </a:r>
          </a:p>
        </p:txBody>
      </p:sp>
      <p:sp>
        <p:nvSpPr>
          <p:cNvPr id="264" name="せいじょう"/>
          <p:cNvSpPr txBox="1"/>
          <p:nvPr/>
        </p:nvSpPr>
        <p:spPr>
          <a:xfrm>
            <a:off x="6500331" y="24181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せいじょう</a:t>
            </a:r>
          </a:p>
        </p:txBody>
      </p:sp>
      <p:sp>
        <p:nvSpPr>
          <p:cNvPr id="265" name="かっこく"/>
          <p:cNvSpPr txBox="1"/>
          <p:nvPr/>
        </p:nvSpPr>
        <p:spPr>
          <a:xfrm>
            <a:off x="2405851" y="4539059"/>
            <a:ext cx="13182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かっこく</a:t>
            </a:r>
          </a:p>
        </p:txBody>
      </p:sp>
      <p:sp>
        <p:nvSpPr>
          <p:cNvPr id="266" name="かんじゃ"/>
          <p:cNvSpPr txBox="1"/>
          <p:nvPr/>
        </p:nvSpPr>
        <p:spPr>
          <a:xfrm>
            <a:off x="2283931" y="24181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かんじゃ</a:t>
            </a:r>
          </a:p>
        </p:txBody>
      </p:sp>
      <p:sp>
        <p:nvSpPr>
          <p:cNvPr id="267" name="あつ"/>
          <p:cNvSpPr txBox="1"/>
          <p:nvPr/>
        </p:nvSpPr>
        <p:spPr>
          <a:xfrm>
            <a:off x="6720803" y="4539059"/>
            <a:ext cx="7147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あつ</a:t>
            </a:r>
          </a:p>
        </p:txBody>
      </p:sp>
      <p:sp>
        <p:nvSpPr>
          <p:cNvPr id="268" name="のう  は"/>
          <p:cNvSpPr txBox="1"/>
          <p:nvPr/>
        </p:nvSpPr>
        <p:spPr>
          <a:xfrm>
            <a:off x="4443033" y="20320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のう  は</a:t>
            </a:r>
          </a:p>
        </p:txBody>
      </p:sp>
      <p:sp>
        <p:nvSpPr>
          <p:cNvPr id="269" name="しゅ  のう"/>
          <p:cNvSpPr txBox="1"/>
          <p:nvPr/>
        </p:nvSpPr>
        <p:spPr>
          <a:xfrm>
            <a:off x="4290633" y="41656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  のう</a:t>
            </a:r>
          </a:p>
        </p:txBody>
      </p:sp>
      <p:sp>
        <p:nvSpPr>
          <p:cNvPr id="27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71" name="あと15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6. a) 医師は適切な  断を下した。"/>
          <p:cNvSpPr txBox="1"/>
          <p:nvPr/>
        </p:nvSpPr>
        <p:spPr>
          <a:xfrm>
            <a:off x="793749" y="2578100"/>
            <a:ext cx="102706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医師は適切な</a:t>
            </a:r>
            <a:r>
              <a:rPr sz="4400"/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断</a:t>
            </a:r>
            <a:r>
              <a:t>を下した。</a:t>
            </a:r>
          </a:p>
        </p:txBody>
      </p:sp>
      <p:sp>
        <p:nvSpPr>
          <p:cNvPr id="27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75" name="b) 海外勤務の打  を受ける。"/>
          <p:cNvSpPr txBox="1"/>
          <p:nvPr/>
        </p:nvSpPr>
        <p:spPr>
          <a:xfrm>
            <a:off x="1580946" y="4721820"/>
            <a:ext cx="8902092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海外勤務の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打　 </a:t>
            </a:r>
            <a:r>
              <a:t>を受ける。</a:t>
            </a:r>
          </a:p>
        </p:txBody>
      </p:sp>
      <p:sp>
        <p:nvSpPr>
          <p:cNvPr id="276" name="テキスト"/>
          <p:cNvSpPr txBox="1"/>
          <p:nvPr/>
        </p:nvSpPr>
        <p:spPr>
          <a:xfrm>
            <a:off x="61286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7" name="テキスト"/>
          <p:cNvSpPr txBox="1"/>
          <p:nvPr/>
        </p:nvSpPr>
        <p:spPr>
          <a:xfrm>
            <a:off x="6357264" y="47091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80" name="てきせつ"/>
          <p:cNvSpPr txBox="1"/>
          <p:nvPr/>
        </p:nvSpPr>
        <p:spPr>
          <a:xfrm>
            <a:off x="4108958" y="23673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てきせつ</a:t>
            </a:r>
          </a:p>
        </p:txBody>
      </p:sp>
      <p:sp>
        <p:nvSpPr>
          <p:cNvPr id="281" name="くだ"/>
          <p:cNvSpPr txBox="1"/>
          <p:nvPr/>
        </p:nvSpPr>
        <p:spPr>
          <a:xfrm>
            <a:off x="8430731" y="23673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くだ</a:t>
            </a:r>
          </a:p>
        </p:txBody>
      </p:sp>
      <p:sp>
        <p:nvSpPr>
          <p:cNvPr id="282" name="きん む"/>
          <p:cNvSpPr txBox="1"/>
          <p:nvPr/>
        </p:nvSpPr>
        <p:spPr>
          <a:xfrm>
            <a:off x="3592082" y="4564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きん む</a:t>
            </a:r>
          </a:p>
        </p:txBody>
      </p:sp>
      <p:sp>
        <p:nvSpPr>
          <p:cNvPr id="283" name="い  し"/>
          <p:cNvSpPr txBox="1"/>
          <p:nvPr/>
        </p:nvSpPr>
        <p:spPr>
          <a:xfrm>
            <a:off x="2559659" y="2367359"/>
            <a:ext cx="92689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 し</a:t>
            </a:r>
          </a:p>
        </p:txBody>
      </p:sp>
      <p:sp>
        <p:nvSpPr>
          <p:cNvPr id="284" name="う"/>
          <p:cNvSpPr txBox="1"/>
          <p:nvPr/>
        </p:nvSpPr>
        <p:spPr>
          <a:xfrm>
            <a:off x="8062431" y="45644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C63A1FB-BD37-B84D-B0EC-EBE1B791BA50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8105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02F4DA31-D024-834E-A801-2BAFA3C37232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6. a) 医師は適切な  断を下した。"/>
          <p:cNvSpPr txBox="1"/>
          <p:nvPr/>
        </p:nvSpPr>
        <p:spPr>
          <a:xfrm>
            <a:off x="793749" y="2578100"/>
            <a:ext cx="102706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医師は適切な</a:t>
            </a:r>
            <a:r>
              <a:rPr sz="4400"/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断</a:t>
            </a:r>
            <a:r>
              <a:t>を下した。</a:t>
            </a:r>
          </a:p>
        </p:txBody>
      </p:sp>
      <p:sp>
        <p:nvSpPr>
          <p:cNvPr id="287" name="b) 海外勤務の打  を受ける。"/>
          <p:cNvSpPr txBox="1"/>
          <p:nvPr/>
        </p:nvSpPr>
        <p:spPr>
          <a:xfrm>
            <a:off x="1580946" y="4721820"/>
            <a:ext cx="8902092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海外勤務の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打　 </a:t>
            </a:r>
            <a:r>
              <a:t>を受ける。</a:t>
            </a:r>
          </a:p>
        </p:txBody>
      </p:sp>
      <p:sp>
        <p:nvSpPr>
          <p:cNvPr id="288" name="診"/>
          <p:cNvSpPr txBox="1"/>
          <p:nvPr/>
        </p:nvSpPr>
        <p:spPr>
          <a:xfrm>
            <a:off x="61282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診</a:t>
            </a:r>
          </a:p>
        </p:txBody>
      </p:sp>
      <p:sp>
        <p:nvSpPr>
          <p:cNvPr id="289" name="診"/>
          <p:cNvSpPr txBox="1"/>
          <p:nvPr/>
        </p:nvSpPr>
        <p:spPr>
          <a:xfrm>
            <a:off x="6356858" y="47091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診</a:t>
            </a:r>
          </a:p>
        </p:txBody>
      </p:sp>
      <p:sp>
        <p:nvSpPr>
          <p:cNvPr id="290" name="てきせつ"/>
          <p:cNvSpPr txBox="1"/>
          <p:nvPr/>
        </p:nvSpPr>
        <p:spPr>
          <a:xfrm>
            <a:off x="4108958" y="23673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てきせつ</a:t>
            </a:r>
          </a:p>
        </p:txBody>
      </p:sp>
      <p:sp>
        <p:nvSpPr>
          <p:cNvPr id="291" name="くだ"/>
          <p:cNvSpPr txBox="1"/>
          <p:nvPr/>
        </p:nvSpPr>
        <p:spPr>
          <a:xfrm>
            <a:off x="8430731" y="23673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くだ</a:t>
            </a:r>
          </a:p>
        </p:txBody>
      </p:sp>
      <p:sp>
        <p:nvSpPr>
          <p:cNvPr id="292" name="きん む"/>
          <p:cNvSpPr txBox="1"/>
          <p:nvPr/>
        </p:nvSpPr>
        <p:spPr>
          <a:xfrm>
            <a:off x="3592082" y="4564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きん む</a:t>
            </a:r>
          </a:p>
        </p:txBody>
      </p:sp>
      <p:sp>
        <p:nvSpPr>
          <p:cNvPr id="293" name="い  し"/>
          <p:cNvSpPr txBox="1"/>
          <p:nvPr/>
        </p:nvSpPr>
        <p:spPr>
          <a:xfrm>
            <a:off x="2559659" y="2367359"/>
            <a:ext cx="92689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 し</a:t>
            </a:r>
          </a:p>
        </p:txBody>
      </p:sp>
      <p:sp>
        <p:nvSpPr>
          <p:cNvPr id="294" name="う"/>
          <p:cNvSpPr txBox="1"/>
          <p:nvPr/>
        </p:nvSpPr>
        <p:spPr>
          <a:xfrm>
            <a:off x="8062431" y="45644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</a:t>
            </a:r>
          </a:p>
        </p:txBody>
      </p:sp>
      <p:sp>
        <p:nvSpPr>
          <p:cNvPr id="295" name="しん  だん"/>
          <p:cNvSpPr txBox="1"/>
          <p:nvPr/>
        </p:nvSpPr>
        <p:spPr>
          <a:xfrm>
            <a:off x="6320746" y="20193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  だん</a:t>
            </a:r>
          </a:p>
        </p:txBody>
      </p:sp>
      <p:sp>
        <p:nvSpPr>
          <p:cNvPr id="296" name="だ  しん"/>
          <p:cNvSpPr txBox="1"/>
          <p:nvPr/>
        </p:nvSpPr>
        <p:spPr>
          <a:xfrm>
            <a:off x="5776507" y="41529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だ  しん</a:t>
            </a:r>
          </a:p>
        </p:txBody>
      </p:sp>
      <p:sp>
        <p:nvSpPr>
          <p:cNvPr id="29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98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7. a)  状が悪化する。"/>
          <p:cNvSpPr txBox="1"/>
          <p:nvPr/>
        </p:nvSpPr>
        <p:spPr>
          <a:xfrm>
            <a:off x="781049" y="2578100"/>
            <a:ext cx="712124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状</a:t>
            </a:r>
            <a:r>
              <a:t>が悪化する。</a:t>
            </a:r>
          </a:p>
        </p:txBody>
      </p:sp>
      <p:sp>
        <p:nvSpPr>
          <p:cNvPr id="30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02" name="b) 重  の患者がいる。"/>
          <p:cNvSpPr txBox="1"/>
          <p:nvPr/>
        </p:nvSpPr>
        <p:spPr>
          <a:xfrm>
            <a:off x="1580946" y="4709120"/>
            <a:ext cx="70915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重　 </a:t>
            </a:r>
            <a:r>
              <a:t>の患者がいる。</a:t>
            </a:r>
          </a:p>
        </p:txBody>
      </p:sp>
      <p:sp>
        <p:nvSpPr>
          <p:cNvPr id="303" name="テキスト"/>
          <p:cNvSpPr txBox="1"/>
          <p:nvPr/>
        </p:nvSpPr>
        <p:spPr>
          <a:xfrm>
            <a:off x="23694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04" name="テキスト"/>
          <p:cNvSpPr txBox="1"/>
          <p:nvPr/>
        </p:nvSpPr>
        <p:spPr>
          <a:xfrm>
            <a:off x="33384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05" name="かんじゃ"/>
          <p:cNvSpPr txBox="1"/>
          <p:nvPr/>
        </p:nvSpPr>
        <p:spPr>
          <a:xfrm>
            <a:off x="4900131" y="45390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かんじゃ</a:t>
            </a:r>
          </a:p>
        </p:txBody>
      </p:sp>
      <p:sp>
        <p:nvSpPr>
          <p:cNvPr id="306" name="あっ か"/>
          <p:cNvSpPr txBox="1"/>
          <p:nvPr/>
        </p:nvSpPr>
        <p:spPr>
          <a:xfrm>
            <a:off x="4798582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あっ か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FD7448B0-E5CC-C740-AEBC-600EDA8FEDD6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18958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CCB144BE-E2CD-0140-9723-A2E4027613AF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7. a)  状が悪化する。"/>
          <p:cNvSpPr txBox="1"/>
          <p:nvPr/>
        </p:nvSpPr>
        <p:spPr>
          <a:xfrm>
            <a:off x="781049" y="2578100"/>
            <a:ext cx="712124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状</a:t>
            </a:r>
            <a:r>
              <a:t>が悪化する。</a:t>
            </a:r>
          </a:p>
        </p:txBody>
      </p:sp>
      <p:sp>
        <p:nvSpPr>
          <p:cNvPr id="311" name="b) 重  の患者がいる。"/>
          <p:cNvSpPr txBox="1"/>
          <p:nvPr/>
        </p:nvSpPr>
        <p:spPr>
          <a:xfrm>
            <a:off x="1580946" y="4709120"/>
            <a:ext cx="70915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重　 </a:t>
            </a:r>
            <a:r>
              <a:t>の患者がいる。</a:t>
            </a:r>
          </a:p>
        </p:txBody>
      </p:sp>
      <p:sp>
        <p:nvSpPr>
          <p:cNvPr id="312" name="症"/>
          <p:cNvSpPr txBox="1"/>
          <p:nvPr/>
        </p:nvSpPr>
        <p:spPr>
          <a:xfrm>
            <a:off x="23690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症</a:t>
            </a:r>
          </a:p>
        </p:txBody>
      </p:sp>
      <p:sp>
        <p:nvSpPr>
          <p:cNvPr id="313" name="症"/>
          <p:cNvSpPr txBox="1"/>
          <p:nvPr/>
        </p:nvSpPr>
        <p:spPr>
          <a:xfrm>
            <a:off x="33380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症</a:t>
            </a:r>
          </a:p>
        </p:txBody>
      </p:sp>
      <p:sp>
        <p:nvSpPr>
          <p:cNvPr id="314" name="かんじゃ"/>
          <p:cNvSpPr txBox="1"/>
          <p:nvPr/>
        </p:nvSpPr>
        <p:spPr>
          <a:xfrm>
            <a:off x="4900131" y="45390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かんじゃ</a:t>
            </a:r>
          </a:p>
        </p:txBody>
      </p:sp>
      <p:sp>
        <p:nvSpPr>
          <p:cNvPr id="315" name="あっ か"/>
          <p:cNvSpPr txBox="1"/>
          <p:nvPr/>
        </p:nvSpPr>
        <p:spPr>
          <a:xfrm>
            <a:off x="4798582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あっ か</a:t>
            </a:r>
          </a:p>
        </p:txBody>
      </p:sp>
      <p:sp>
        <p:nvSpPr>
          <p:cNvPr id="316" name="しょう じょう"/>
          <p:cNvSpPr txBox="1"/>
          <p:nvPr/>
        </p:nvSpPr>
        <p:spPr>
          <a:xfrm>
            <a:off x="2320196" y="2006600"/>
            <a:ext cx="20445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 じょう</a:t>
            </a:r>
          </a:p>
        </p:txBody>
      </p:sp>
      <p:sp>
        <p:nvSpPr>
          <p:cNvPr id="317" name="じゅう しょう"/>
          <p:cNvSpPr txBox="1"/>
          <p:nvPr/>
        </p:nvSpPr>
        <p:spPr>
          <a:xfrm>
            <a:off x="2320196" y="4140200"/>
            <a:ext cx="20445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じゅう しょう</a:t>
            </a:r>
          </a:p>
        </p:txBody>
      </p:sp>
      <p:sp>
        <p:nvSpPr>
          <p:cNvPr id="31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19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8. a) 小  科を受診する。"/>
          <p:cNvSpPr txBox="1"/>
          <p:nvPr/>
        </p:nvSpPr>
        <p:spPr>
          <a:xfrm>
            <a:off x="767450" y="2578100"/>
            <a:ext cx="800130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小　 科</a:t>
            </a:r>
            <a:r>
              <a:t>を受診する。</a:t>
            </a:r>
          </a:p>
        </p:txBody>
      </p:sp>
      <p:sp>
        <p:nvSpPr>
          <p:cNvPr id="32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3" name="b)    童文学を研究する。"/>
          <p:cNvSpPr txBox="1"/>
          <p:nvPr/>
        </p:nvSpPr>
        <p:spPr>
          <a:xfrm>
            <a:off x="1580946" y="4709120"/>
            <a:ext cx="76333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童</a:t>
            </a:r>
            <a:r>
              <a:t>文学を研究する。</a:t>
            </a:r>
          </a:p>
        </p:txBody>
      </p:sp>
      <p:sp>
        <p:nvSpPr>
          <p:cNvPr id="324" name="テキスト"/>
          <p:cNvSpPr txBox="1"/>
          <p:nvPr/>
        </p:nvSpPr>
        <p:spPr>
          <a:xfrm>
            <a:off x="32198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5" name="テキスト"/>
          <p:cNvSpPr txBox="1"/>
          <p:nvPr/>
        </p:nvSpPr>
        <p:spPr>
          <a:xfrm>
            <a:off x="247065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8" name="じゅしん"/>
          <p:cNvSpPr txBox="1"/>
          <p:nvPr/>
        </p:nvSpPr>
        <p:spPr>
          <a:xfrm>
            <a:off x="5624031" y="24054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じゅしん</a:t>
            </a:r>
          </a:p>
        </p:txBody>
      </p:sp>
      <p:sp>
        <p:nvSpPr>
          <p:cNvPr id="329" name="けんきゅう"/>
          <p:cNvSpPr txBox="1"/>
          <p:nvPr/>
        </p:nvSpPr>
        <p:spPr>
          <a:xfrm>
            <a:off x="5908003" y="4539059"/>
            <a:ext cx="16291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けんきゅう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F5DEFFF-82F0-3645-9EBD-D520329937F3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5438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C0366032-44E7-C141-ACD9-D536BA1BD41C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8. a) 小  科を受診する。"/>
          <p:cNvSpPr txBox="1"/>
          <p:nvPr/>
        </p:nvSpPr>
        <p:spPr>
          <a:xfrm>
            <a:off x="767450" y="2578100"/>
            <a:ext cx="800130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小　 科</a:t>
            </a:r>
            <a:r>
              <a:t>を受診する。</a:t>
            </a:r>
          </a:p>
        </p:txBody>
      </p:sp>
      <p:sp>
        <p:nvSpPr>
          <p:cNvPr id="332" name="b)    童文学を研究する。"/>
          <p:cNvSpPr txBox="1"/>
          <p:nvPr/>
        </p:nvSpPr>
        <p:spPr>
          <a:xfrm>
            <a:off x="1580946" y="4709120"/>
            <a:ext cx="76333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童</a:t>
            </a:r>
            <a:r>
              <a:t>文学を研究する。</a:t>
            </a:r>
          </a:p>
        </p:txBody>
      </p:sp>
      <p:sp>
        <p:nvSpPr>
          <p:cNvPr id="333" name="児"/>
          <p:cNvSpPr txBox="1"/>
          <p:nvPr/>
        </p:nvSpPr>
        <p:spPr>
          <a:xfrm>
            <a:off x="32194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児</a:t>
            </a:r>
          </a:p>
        </p:txBody>
      </p:sp>
      <p:sp>
        <p:nvSpPr>
          <p:cNvPr id="334" name="児"/>
          <p:cNvSpPr txBox="1"/>
          <p:nvPr/>
        </p:nvSpPr>
        <p:spPr>
          <a:xfrm>
            <a:off x="247025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児</a:t>
            </a:r>
          </a:p>
        </p:txBody>
      </p:sp>
      <p:sp>
        <p:nvSpPr>
          <p:cNvPr id="335" name="じゅしん"/>
          <p:cNvSpPr txBox="1"/>
          <p:nvPr/>
        </p:nvSpPr>
        <p:spPr>
          <a:xfrm>
            <a:off x="5624031" y="24054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じゅしん</a:t>
            </a:r>
          </a:p>
        </p:txBody>
      </p:sp>
      <p:sp>
        <p:nvSpPr>
          <p:cNvPr id="336" name="けんきゅう"/>
          <p:cNvSpPr txBox="1"/>
          <p:nvPr/>
        </p:nvSpPr>
        <p:spPr>
          <a:xfrm>
            <a:off x="5920703" y="4526359"/>
            <a:ext cx="16291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けんきゅう</a:t>
            </a:r>
          </a:p>
        </p:txBody>
      </p:sp>
      <p:sp>
        <p:nvSpPr>
          <p:cNvPr id="337" name="しょう  に  か"/>
          <p:cNvSpPr txBox="1"/>
          <p:nvPr/>
        </p:nvSpPr>
        <p:spPr>
          <a:xfrm>
            <a:off x="2523548" y="2006600"/>
            <a:ext cx="204429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  に  か</a:t>
            </a:r>
          </a:p>
        </p:txBody>
      </p:sp>
      <p:sp>
        <p:nvSpPr>
          <p:cNvPr id="338" name="じ  どう"/>
          <p:cNvSpPr txBox="1"/>
          <p:nvPr/>
        </p:nvSpPr>
        <p:spPr>
          <a:xfrm>
            <a:off x="2929846" y="41529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 どう</a:t>
            </a:r>
          </a:p>
        </p:txBody>
      </p:sp>
      <p:sp>
        <p:nvSpPr>
          <p:cNvPr id="33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40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9. a) 緊張して心    がどきどきする。"/>
          <p:cNvSpPr txBox="1"/>
          <p:nvPr/>
        </p:nvSpPr>
        <p:spPr>
          <a:xfrm>
            <a:off x="832866" y="2590800"/>
            <a:ext cx="1080871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緊張して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心    </a:t>
            </a:r>
            <a:r>
              <a:t>がどきどきする。</a:t>
            </a:r>
          </a:p>
        </p:txBody>
      </p:sp>
      <p:sp>
        <p:nvSpPr>
          <p:cNvPr id="34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4" name="b) 運動して内  脂肪を減らす。"/>
          <p:cNvSpPr txBox="1"/>
          <p:nvPr/>
        </p:nvSpPr>
        <p:spPr>
          <a:xfrm>
            <a:off x="1580946" y="4709120"/>
            <a:ext cx="941415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運動して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内　 </a:t>
            </a:r>
            <a:r>
              <a:t>脂肪を減らす。</a:t>
            </a:r>
          </a:p>
        </p:txBody>
      </p:sp>
      <p:sp>
        <p:nvSpPr>
          <p:cNvPr id="345" name="テキスト"/>
          <p:cNvSpPr txBox="1"/>
          <p:nvPr/>
        </p:nvSpPr>
        <p:spPr>
          <a:xfrm>
            <a:off x="5695965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46" name="テキスト"/>
          <p:cNvSpPr txBox="1"/>
          <p:nvPr/>
        </p:nvSpPr>
        <p:spPr>
          <a:xfrm>
            <a:off x="569596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49" name="きんちょう"/>
          <p:cNvSpPr txBox="1"/>
          <p:nvPr/>
        </p:nvSpPr>
        <p:spPr>
          <a:xfrm>
            <a:off x="2148586" y="2443559"/>
            <a:ext cx="175498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きんちょう</a:t>
            </a:r>
          </a:p>
        </p:txBody>
      </p:sp>
      <p:sp>
        <p:nvSpPr>
          <p:cNvPr id="350" name="うんどう"/>
          <p:cNvSpPr txBox="1"/>
          <p:nvPr/>
        </p:nvSpPr>
        <p:spPr>
          <a:xfrm>
            <a:off x="2148586" y="4526359"/>
            <a:ext cx="175498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うんどう</a:t>
            </a:r>
          </a:p>
        </p:txBody>
      </p:sp>
      <p:sp>
        <p:nvSpPr>
          <p:cNvPr id="351" name="し ぼう"/>
          <p:cNvSpPr txBox="1"/>
          <p:nvPr/>
        </p:nvSpPr>
        <p:spPr>
          <a:xfrm>
            <a:off x="6542786" y="4526359"/>
            <a:ext cx="175498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ぼう</a:t>
            </a:r>
          </a:p>
        </p:txBody>
      </p:sp>
      <p:sp>
        <p:nvSpPr>
          <p:cNvPr id="352" name="へ"/>
          <p:cNvSpPr txBox="1"/>
          <p:nvPr/>
        </p:nvSpPr>
        <p:spPr>
          <a:xfrm>
            <a:off x="8155686" y="4526359"/>
            <a:ext cx="14896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へ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1CAA9C54-0416-214E-B9C3-2DD8D25E4422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1146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44668C35-76F7-DB40-AB8B-0D649E54B0D6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9. a) 緊張して心    がどきどきする。"/>
          <p:cNvSpPr txBox="1"/>
          <p:nvPr/>
        </p:nvSpPr>
        <p:spPr>
          <a:xfrm>
            <a:off x="832866" y="2590800"/>
            <a:ext cx="1080871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緊張して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心    </a:t>
            </a:r>
            <a:r>
              <a:t>がどきどきする。</a:t>
            </a:r>
          </a:p>
        </p:txBody>
      </p:sp>
      <p:sp>
        <p:nvSpPr>
          <p:cNvPr id="355" name="b) 運動して内  脂肪を減らす。"/>
          <p:cNvSpPr txBox="1"/>
          <p:nvPr/>
        </p:nvSpPr>
        <p:spPr>
          <a:xfrm>
            <a:off x="1580946" y="4709120"/>
            <a:ext cx="941415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運動して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内　 </a:t>
            </a:r>
            <a:r>
              <a:t>脂肪を減らす。</a:t>
            </a:r>
          </a:p>
        </p:txBody>
      </p:sp>
      <p:sp>
        <p:nvSpPr>
          <p:cNvPr id="356" name="臓"/>
          <p:cNvSpPr txBox="1"/>
          <p:nvPr/>
        </p:nvSpPr>
        <p:spPr>
          <a:xfrm>
            <a:off x="56955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臓</a:t>
            </a:r>
          </a:p>
        </p:txBody>
      </p:sp>
      <p:sp>
        <p:nvSpPr>
          <p:cNvPr id="357" name="臓"/>
          <p:cNvSpPr txBox="1"/>
          <p:nvPr/>
        </p:nvSpPr>
        <p:spPr>
          <a:xfrm>
            <a:off x="56955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臓</a:t>
            </a:r>
          </a:p>
        </p:txBody>
      </p:sp>
      <p:sp>
        <p:nvSpPr>
          <p:cNvPr id="358" name="きんちょう"/>
          <p:cNvSpPr txBox="1"/>
          <p:nvPr/>
        </p:nvSpPr>
        <p:spPr>
          <a:xfrm>
            <a:off x="2148586" y="2443559"/>
            <a:ext cx="175498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きんちょう</a:t>
            </a:r>
          </a:p>
        </p:txBody>
      </p:sp>
      <p:sp>
        <p:nvSpPr>
          <p:cNvPr id="359" name="うんどう"/>
          <p:cNvSpPr txBox="1"/>
          <p:nvPr/>
        </p:nvSpPr>
        <p:spPr>
          <a:xfrm>
            <a:off x="2148586" y="4526359"/>
            <a:ext cx="175498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うんどう</a:t>
            </a:r>
          </a:p>
        </p:txBody>
      </p:sp>
      <p:sp>
        <p:nvSpPr>
          <p:cNvPr id="360" name="し ぼう"/>
          <p:cNvSpPr txBox="1"/>
          <p:nvPr/>
        </p:nvSpPr>
        <p:spPr>
          <a:xfrm>
            <a:off x="6542786" y="4526359"/>
            <a:ext cx="175498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ぼう</a:t>
            </a:r>
          </a:p>
        </p:txBody>
      </p:sp>
      <p:sp>
        <p:nvSpPr>
          <p:cNvPr id="361" name="へ"/>
          <p:cNvSpPr txBox="1"/>
          <p:nvPr/>
        </p:nvSpPr>
        <p:spPr>
          <a:xfrm>
            <a:off x="8155686" y="4526359"/>
            <a:ext cx="14896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へ</a:t>
            </a:r>
          </a:p>
        </p:txBody>
      </p:sp>
      <p:sp>
        <p:nvSpPr>
          <p:cNvPr id="362" name="しん  ぞう"/>
          <p:cNvSpPr txBox="1"/>
          <p:nvPr/>
        </p:nvSpPr>
        <p:spPr>
          <a:xfrm>
            <a:off x="4936446" y="20320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  ぞう</a:t>
            </a:r>
          </a:p>
        </p:txBody>
      </p:sp>
      <p:sp>
        <p:nvSpPr>
          <p:cNvPr id="363" name="ない  ぞう"/>
          <p:cNvSpPr txBox="1"/>
          <p:nvPr/>
        </p:nvSpPr>
        <p:spPr>
          <a:xfrm>
            <a:off x="4936446" y="41656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ない  ぞう</a:t>
            </a:r>
          </a:p>
        </p:txBody>
      </p:sp>
      <p:sp>
        <p:nvSpPr>
          <p:cNvPr id="36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65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10. a) 山登りをして     肉痛になる。"/>
          <p:cNvSpPr txBox="1"/>
          <p:nvPr/>
        </p:nvSpPr>
        <p:spPr>
          <a:xfrm>
            <a:off x="424550" y="2578100"/>
            <a:ext cx="1073515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山登りをして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肉痛</a:t>
            </a:r>
            <a:r>
              <a:t>になる。</a:t>
            </a:r>
          </a:p>
        </p:txBody>
      </p:sp>
      <p:sp>
        <p:nvSpPr>
          <p:cNvPr id="36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9" name="b) ジムで腹  をきたえる。"/>
          <p:cNvSpPr txBox="1"/>
          <p:nvPr/>
        </p:nvSpPr>
        <p:spPr>
          <a:xfrm>
            <a:off x="1580946" y="4709120"/>
            <a:ext cx="8231532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ジムで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腹　 </a:t>
            </a:r>
            <a:r>
              <a:t>をきたえる。</a:t>
            </a:r>
          </a:p>
        </p:txBody>
      </p:sp>
      <p:sp>
        <p:nvSpPr>
          <p:cNvPr id="370" name="テキスト"/>
          <p:cNvSpPr txBox="1"/>
          <p:nvPr/>
        </p:nvSpPr>
        <p:spPr>
          <a:xfrm>
            <a:off x="60265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71" name="テキスト"/>
          <p:cNvSpPr txBox="1"/>
          <p:nvPr/>
        </p:nvSpPr>
        <p:spPr>
          <a:xfrm>
            <a:off x="50783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74" name="やまのぼ"/>
          <p:cNvSpPr txBox="1"/>
          <p:nvPr/>
        </p:nvSpPr>
        <p:spPr>
          <a:xfrm>
            <a:off x="2330958" y="23800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やまのぼ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72173F42-1203-6648-9A64-00E6E3734C77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6116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1" name="えら">
            <a:extLst>
              <a:ext uri="{FF2B5EF4-FFF2-40B4-BE49-F238E27FC236}">
                <a16:creationId xmlns:a16="http://schemas.microsoft.com/office/drawing/2014/main" id="{21329E1E-B5DA-9945-8D10-FC3C99F4FBF3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10. a) 山登りをして     肉痛になる。"/>
          <p:cNvSpPr txBox="1"/>
          <p:nvPr/>
        </p:nvSpPr>
        <p:spPr>
          <a:xfrm>
            <a:off x="424550" y="2578100"/>
            <a:ext cx="1073515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山登りをして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肉痛</a:t>
            </a:r>
            <a:r>
              <a:t>になる。</a:t>
            </a:r>
          </a:p>
        </p:txBody>
      </p:sp>
      <p:sp>
        <p:nvSpPr>
          <p:cNvPr id="377" name="b) ジムで腹  をきたえる。"/>
          <p:cNvSpPr txBox="1"/>
          <p:nvPr/>
        </p:nvSpPr>
        <p:spPr>
          <a:xfrm>
            <a:off x="1580946" y="4709120"/>
            <a:ext cx="8231532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ジムで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腹　 </a:t>
            </a:r>
            <a:r>
              <a:t>をきたえる。</a:t>
            </a:r>
          </a:p>
        </p:txBody>
      </p:sp>
      <p:sp>
        <p:nvSpPr>
          <p:cNvPr id="378" name="筋"/>
          <p:cNvSpPr txBox="1"/>
          <p:nvPr/>
        </p:nvSpPr>
        <p:spPr>
          <a:xfrm>
            <a:off x="60261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筋</a:t>
            </a:r>
          </a:p>
        </p:txBody>
      </p:sp>
      <p:sp>
        <p:nvSpPr>
          <p:cNvPr id="379" name="筋"/>
          <p:cNvSpPr txBox="1"/>
          <p:nvPr/>
        </p:nvSpPr>
        <p:spPr>
          <a:xfrm>
            <a:off x="50779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筋</a:t>
            </a:r>
          </a:p>
        </p:txBody>
      </p:sp>
      <p:sp>
        <p:nvSpPr>
          <p:cNvPr id="380" name="やまのぼ"/>
          <p:cNvSpPr txBox="1"/>
          <p:nvPr/>
        </p:nvSpPr>
        <p:spPr>
          <a:xfrm>
            <a:off x="2330958" y="23800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やまのぼ</a:t>
            </a:r>
          </a:p>
        </p:txBody>
      </p:sp>
      <p:sp>
        <p:nvSpPr>
          <p:cNvPr id="381" name="きん にく  つう"/>
          <p:cNvSpPr txBox="1"/>
          <p:nvPr/>
        </p:nvSpPr>
        <p:spPr>
          <a:xfrm>
            <a:off x="6198369" y="2032000"/>
            <a:ext cx="2238452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きん にく  つう</a:t>
            </a:r>
          </a:p>
        </p:txBody>
      </p:sp>
      <p:sp>
        <p:nvSpPr>
          <p:cNvPr id="382" name="ふっ きん"/>
          <p:cNvSpPr txBox="1"/>
          <p:nvPr/>
        </p:nvSpPr>
        <p:spPr>
          <a:xfrm>
            <a:off x="4364895" y="41529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ふっ きん</a:t>
            </a:r>
          </a:p>
        </p:txBody>
      </p:sp>
      <p:sp>
        <p:nvSpPr>
          <p:cNvPr id="38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84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11. a)    腸薬を常備する。"/>
          <p:cNvSpPr txBox="1"/>
          <p:nvPr/>
        </p:nvSpPr>
        <p:spPr>
          <a:xfrm>
            <a:off x="422315" y="2578100"/>
            <a:ext cx="83339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腸薬</a:t>
            </a:r>
            <a:r>
              <a:t>を常備する。</a:t>
            </a:r>
          </a:p>
        </p:txBody>
      </p:sp>
      <p:sp>
        <p:nvSpPr>
          <p:cNvPr id="38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8" name="b) 病院で   カメラ検査を受ける。"/>
          <p:cNvSpPr txBox="1"/>
          <p:nvPr/>
        </p:nvSpPr>
        <p:spPr>
          <a:xfrm>
            <a:off x="1580946" y="4721820"/>
            <a:ext cx="1045982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病院で  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カメラ</a:t>
            </a:r>
            <a:r>
              <a:t>検査を受ける。</a:t>
            </a:r>
          </a:p>
        </p:txBody>
      </p:sp>
      <p:sp>
        <p:nvSpPr>
          <p:cNvPr id="389" name="テキスト"/>
          <p:cNvSpPr txBox="1"/>
          <p:nvPr/>
        </p:nvSpPr>
        <p:spPr>
          <a:xfrm>
            <a:off x="24367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90" name="テキスト"/>
          <p:cNvSpPr txBox="1"/>
          <p:nvPr/>
        </p:nvSpPr>
        <p:spPr>
          <a:xfrm>
            <a:off x="4350664" y="47218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93" name="けん さ"/>
          <p:cNvSpPr txBox="1"/>
          <p:nvPr/>
        </p:nvSpPr>
        <p:spPr>
          <a:xfrm>
            <a:off x="7745272" y="4551759"/>
            <a:ext cx="1121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 さ</a:t>
            </a:r>
          </a:p>
        </p:txBody>
      </p:sp>
      <p:sp>
        <p:nvSpPr>
          <p:cNvPr id="394" name="じょうび"/>
          <p:cNvSpPr txBox="1"/>
          <p:nvPr/>
        </p:nvSpPr>
        <p:spPr>
          <a:xfrm>
            <a:off x="5518150" y="23927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じょうび</a:t>
            </a:r>
          </a:p>
        </p:txBody>
      </p:sp>
      <p:sp>
        <p:nvSpPr>
          <p:cNvPr id="395" name="びょういん"/>
          <p:cNvSpPr txBox="1"/>
          <p:nvPr/>
        </p:nvSpPr>
        <p:spPr>
          <a:xfrm>
            <a:off x="2101051" y="4551759"/>
            <a:ext cx="16230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びょういん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EEC35EF3-7D99-924F-B925-EDE19D9C06A6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17169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3" name="えら">
            <a:extLst>
              <a:ext uri="{FF2B5EF4-FFF2-40B4-BE49-F238E27FC236}">
                <a16:creationId xmlns:a16="http://schemas.microsoft.com/office/drawing/2014/main" id="{530E2518-0BC4-0943-BF34-ED3A9F19E8EC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11. a)    腸薬を常備する。"/>
          <p:cNvSpPr txBox="1"/>
          <p:nvPr/>
        </p:nvSpPr>
        <p:spPr>
          <a:xfrm>
            <a:off x="422315" y="2578100"/>
            <a:ext cx="83339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腸薬</a:t>
            </a:r>
            <a:r>
              <a:t>を常備する。</a:t>
            </a:r>
          </a:p>
        </p:txBody>
      </p:sp>
      <p:sp>
        <p:nvSpPr>
          <p:cNvPr id="398" name="b) 病院で   カメラ検査を受ける。"/>
          <p:cNvSpPr txBox="1"/>
          <p:nvPr/>
        </p:nvSpPr>
        <p:spPr>
          <a:xfrm>
            <a:off x="1580946" y="4721820"/>
            <a:ext cx="1045982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病院で  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カメラ</a:t>
            </a:r>
            <a:r>
              <a:t>検査を受ける。</a:t>
            </a:r>
          </a:p>
        </p:txBody>
      </p:sp>
      <p:sp>
        <p:nvSpPr>
          <p:cNvPr id="399" name="胃"/>
          <p:cNvSpPr txBox="1"/>
          <p:nvPr/>
        </p:nvSpPr>
        <p:spPr>
          <a:xfrm>
            <a:off x="24363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胃</a:t>
            </a:r>
          </a:p>
        </p:txBody>
      </p:sp>
      <p:sp>
        <p:nvSpPr>
          <p:cNvPr id="400" name="胃"/>
          <p:cNvSpPr txBox="1"/>
          <p:nvPr/>
        </p:nvSpPr>
        <p:spPr>
          <a:xfrm>
            <a:off x="4350258" y="47218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胃</a:t>
            </a:r>
          </a:p>
        </p:txBody>
      </p:sp>
      <p:sp>
        <p:nvSpPr>
          <p:cNvPr id="401" name="けん さ"/>
          <p:cNvSpPr txBox="1"/>
          <p:nvPr/>
        </p:nvSpPr>
        <p:spPr>
          <a:xfrm>
            <a:off x="7745272" y="4551759"/>
            <a:ext cx="1121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 さ</a:t>
            </a:r>
          </a:p>
        </p:txBody>
      </p:sp>
      <p:sp>
        <p:nvSpPr>
          <p:cNvPr id="402" name="じょうび"/>
          <p:cNvSpPr txBox="1"/>
          <p:nvPr/>
        </p:nvSpPr>
        <p:spPr>
          <a:xfrm>
            <a:off x="5518150" y="23927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じょうび</a:t>
            </a:r>
          </a:p>
        </p:txBody>
      </p:sp>
      <p:sp>
        <p:nvSpPr>
          <p:cNvPr id="403" name="びょういん"/>
          <p:cNvSpPr txBox="1"/>
          <p:nvPr/>
        </p:nvSpPr>
        <p:spPr>
          <a:xfrm>
            <a:off x="2101051" y="4551759"/>
            <a:ext cx="16230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びょういん</a:t>
            </a:r>
          </a:p>
        </p:txBody>
      </p:sp>
      <p:sp>
        <p:nvSpPr>
          <p:cNvPr id="404" name="い"/>
          <p:cNvSpPr txBox="1"/>
          <p:nvPr/>
        </p:nvSpPr>
        <p:spPr>
          <a:xfrm>
            <a:off x="4499846" y="4267200"/>
            <a:ext cx="65332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</a:t>
            </a:r>
          </a:p>
        </p:txBody>
      </p:sp>
      <p:sp>
        <p:nvSpPr>
          <p:cNvPr id="405" name="い  ちょう  やく"/>
          <p:cNvSpPr txBox="1"/>
          <p:nvPr/>
        </p:nvSpPr>
        <p:spPr>
          <a:xfrm>
            <a:off x="2598619" y="2133600"/>
            <a:ext cx="248321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  ちょう  やく</a:t>
            </a:r>
          </a:p>
        </p:txBody>
      </p:sp>
      <p:sp>
        <p:nvSpPr>
          <p:cNvPr id="40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07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12. a) 毎朝牛  を飲む。"/>
          <p:cNvSpPr txBox="1"/>
          <p:nvPr/>
        </p:nvSpPr>
        <p:spPr>
          <a:xfrm>
            <a:off x="422315" y="2578100"/>
            <a:ext cx="75890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毎朝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牛　 </a:t>
            </a:r>
            <a:r>
              <a:t>を飲む。</a:t>
            </a:r>
          </a:p>
        </p:txBody>
      </p:sp>
      <p:sp>
        <p:nvSpPr>
          <p:cNvPr id="41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11" name="b) 生後２ヶ月の     児は無事だった。"/>
          <p:cNvSpPr txBox="1"/>
          <p:nvPr/>
        </p:nvSpPr>
        <p:spPr>
          <a:xfrm>
            <a:off x="1580946" y="4709120"/>
            <a:ext cx="10680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生後２ヶ月の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児</a:t>
            </a:r>
            <a:r>
              <a:t>は無事だった。</a:t>
            </a:r>
          </a:p>
        </p:txBody>
      </p:sp>
      <p:sp>
        <p:nvSpPr>
          <p:cNvPr id="412" name="テキスト"/>
          <p:cNvSpPr txBox="1"/>
          <p:nvPr/>
        </p:nvSpPr>
        <p:spPr>
          <a:xfrm>
            <a:off x="44941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3" name="テキスト"/>
          <p:cNvSpPr txBox="1"/>
          <p:nvPr/>
        </p:nvSpPr>
        <p:spPr>
          <a:xfrm>
            <a:off x="61324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6" name="せい ご"/>
          <p:cNvSpPr txBox="1"/>
          <p:nvPr/>
        </p:nvSpPr>
        <p:spPr>
          <a:xfrm>
            <a:off x="2372882" y="44882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ご</a:t>
            </a:r>
          </a:p>
        </p:txBody>
      </p:sp>
      <p:sp>
        <p:nvSpPr>
          <p:cNvPr id="417" name="ぶ じ"/>
          <p:cNvSpPr txBox="1"/>
          <p:nvPr/>
        </p:nvSpPr>
        <p:spPr>
          <a:xfrm>
            <a:off x="8722882" y="4488259"/>
            <a:ext cx="8254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ぶ じ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B1569B9-F760-3348-857E-D38B2741616D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13053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B8C0F8C6-526D-B141-914C-8495EFC9FC22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12. a) 毎朝牛  を飲む。"/>
          <p:cNvSpPr txBox="1"/>
          <p:nvPr/>
        </p:nvSpPr>
        <p:spPr>
          <a:xfrm>
            <a:off x="422315" y="2578100"/>
            <a:ext cx="75890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毎朝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牛　 </a:t>
            </a:r>
            <a:r>
              <a:t>を飲む。</a:t>
            </a:r>
          </a:p>
        </p:txBody>
      </p:sp>
      <p:sp>
        <p:nvSpPr>
          <p:cNvPr id="420" name="b) 生後２ヶ月の     児は無事だった。"/>
          <p:cNvSpPr txBox="1"/>
          <p:nvPr/>
        </p:nvSpPr>
        <p:spPr>
          <a:xfrm>
            <a:off x="1580946" y="4709120"/>
            <a:ext cx="10680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生後２ヶ月の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児</a:t>
            </a:r>
            <a:r>
              <a:t>は無事だった。</a:t>
            </a:r>
          </a:p>
        </p:txBody>
      </p:sp>
      <p:sp>
        <p:nvSpPr>
          <p:cNvPr id="421" name="乳"/>
          <p:cNvSpPr txBox="1"/>
          <p:nvPr/>
        </p:nvSpPr>
        <p:spPr>
          <a:xfrm>
            <a:off x="4493732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乳</a:t>
            </a:r>
          </a:p>
        </p:txBody>
      </p:sp>
      <p:sp>
        <p:nvSpPr>
          <p:cNvPr id="422" name="乳"/>
          <p:cNvSpPr txBox="1"/>
          <p:nvPr/>
        </p:nvSpPr>
        <p:spPr>
          <a:xfrm>
            <a:off x="61320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乳</a:t>
            </a:r>
          </a:p>
        </p:txBody>
      </p:sp>
      <p:sp>
        <p:nvSpPr>
          <p:cNvPr id="423" name="せい ご"/>
          <p:cNvSpPr txBox="1"/>
          <p:nvPr/>
        </p:nvSpPr>
        <p:spPr>
          <a:xfrm>
            <a:off x="2372882" y="44882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ご</a:t>
            </a:r>
          </a:p>
        </p:txBody>
      </p:sp>
      <p:sp>
        <p:nvSpPr>
          <p:cNvPr id="424" name="ぶ じ"/>
          <p:cNvSpPr txBox="1"/>
          <p:nvPr/>
        </p:nvSpPr>
        <p:spPr>
          <a:xfrm>
            <a:off x="8722882" y="4488259"/>
            <a:ext cx="8254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ぶ じ</a:t>
            </a:r>
          </a:p>
        </p:txBody>
      </p:sp>
      <p:sp>
        <p:nvSpPr>
          <p:cNvPr id="425" name="ぎゅうにゅう"/>
          <p:cNvSpPr txBox="1"/>
          <p:nvPr/>
        </p:nvSpPr>
        <p:spPr>
          <a:xfrm>
            <a:off x="3284419" y="2146300"/>
            <a:ext cx="248321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ぎゅうにゅう</a:t>
            </a:r>
          </a:p>
        </p:txBody>
      </p:sp>
      <p:sp>
        <p:nvSpPr>
          <p:cNvPr id="426" name="にゅう じ"/>
          <p:cNvSpPr txBox="1"/>
          <p:nvPr/>
        </p:nvSpPr>
        <p:spPr>
          <a:xfrm>
            <a:off x="5773619" y="4267200"/>
            <a:ext cx="248321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にゅう じ</a:t>
            </a:r>
          </a:p>
        </p:txBody>
      </p:sp>
      <p:sp>
        <p:nvSpPr>
          <p:cNvPr id="42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28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13. a) 食べ物は胃から小  へ送られる。"/>
          <p:cNvSpPr txBox="1"/>
          <p:nvPr/>
        </p:nvSpPr>
        <p:spPr>
          <a:xfrm>
            <a:off x="422315" y="2578100"/>
            <a:ext cx="118562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食べ物は胃から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小　 </a:t>
            </a:r>
            <a:r>
              <a:t>へ送られる。</a:t>
            </a:r>
          </a:p>
        </p:txBody>
      </p:sp>
      <p:sp>
        <p:nvSpPr>
          <p:cNvPr id="43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32" name="b) 大  がんの治療をする。"/>
          <p:cNvSpPr txBox="1"/>
          <p:nvPr/>
        </p:nvSpPr>
        <p:spPr>
          <a:xfrm>
            <a:off x="1580946" y="4709120"/>
            <a:ext cx="8310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大　 </a:t>
            </a:r>
            <a:r>
              <a:t>がんの治療をする。</a:t>
            </a:r>
          </a:p>
        </p:txBody>
      </p:sp>
      <p:sp>
        <p:nvSpPr>
          <p:cNvPr id="433" name="テキスト"/>
          <p:cNvSpPr txBox="1"/>
          <p:nvPr/>
        </p:nvSpPr>
        <p:spPr>
          <a:xfrm>
            <a:off x="75167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4" name="テキスト"/>
          <p:cNvSpPr txBox="1"/>
          <p:nvPr/>
        </p:nvSpPr>
        <p:spPr>
          <a:xfrm>
            <a:off x="33384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7" name="い"/>
          <p:cNvSpPr txBox="1"/>
          <p:nvPr/>
        </p:nvSpPr>
        <p:spPr>
          <a:xfrm>
            <a:off x="4917186" y="24181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</a:t>
            </a:r>
          </a:p>
        </p:txBody>
      </p:sp>
      <p:sp>
        <p:nvSpPr>
          <p:cNvPr id="438" name="ち りょう"/>
          <p:cNvSpPr txBox="1"/>
          <p:nvPr/>
        </p:nvSpPr>
        <p:spPr>
          <a:xfrm>
            <a:off x="6276137" y="4513659"/>
            <a:ext cx="14349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 りょう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35C903C-694B-F146-9E91-7EBD2C849F25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55402"/>
              <a:gd name="adj2" fmla="val 6955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4A4AF2AD-9A46-F045-A598-CA55A2B5B75F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13. a) 食べ物は胃から小  へ送られる。"/>
          <p:cNvSpPr txBox="1"/>
          <p:nvPr/>
        </p:nvSpPr>
        <p:spPr>
          <a:xfrm>
            <a:off x="422315" y="2578100"/>
            <a:ext cx="118562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食べ物は胃から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小　 </a:t>
            </a:r>
            <a:r>
              <a:t>へ送られる。</a:t>
            </a:r>
          </a:p>
        </p:txBody>
      </p:sp>
      <p:sp>
        <p:nvSpPr>
          <p:cNvPr id="441" name="b) 大  がんの治療をする。"/>
          <p:cNvSpPr txBox="1"/>
          <p:nvPr/>
        </p:nvSpPr>
        <p:spPr>
          <a:xfrm>
            <a:off x="1580946" y="4709120"/>
            <a:ext cx="8310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大　 </a:t>
            </a:r>
            <a:r>
              <a:t>がんの治療をする。</a:t>
            </a:r>
          </a:p>
        </p:txBody>
      </p:sp>
      <p:sp>
        <p:nvSpPr>
          <p:cNvPr id="442" name="腸"/>
          <p:cNvSpPr txBox="1"/>
          <p:nvPr/>
        </p:nvSpPr>
        <p:spPr>
          <a:xfrm>
            <a:off x="75290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腸</a:t>
            </a:r>
          </a:p>
        </p:txBody>
      </p:sp>
      <p:sp>
        <p:nvSpPr>
          <p:cNvPr id="443" name="腸"/>
          <p:cNvSpPr txBox="1"/>
          <p:nvPr/>
        </p:nvSpPr>
        <p:spPr>
          <a:xfrm>
            <a:off x="3338032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腸</a:t>
            </a:r>
          </a:p>
        </p:txBody>
      </p:sp>
      <p:sp>
        <p:nvSpPr>
          <p:cNvPr id="444" name="い"/>
          <p:cNvSpPr txBox="1"/>
          <p:nvPr/>
        </p:nvSpPr>
        <p:spPr>
          <a:xfrm>
            <a:off x="4917186" y="24054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</a:t>
            </a:r>
          </a:p>
        </p:txBody>
      </p:sp>
      <p:sp>
        <p:nvSpPr>
          <p:cNvPr id="445" name="ち りょう"/>
          <p:cNvSpPr txBox="1"/>
          <p:nvPr/>
        </p:nvSpPr>
        <p:spPr>
          <a:xfrm>
            <a:off x="6276137" y="4513659"/>
            <a:ext cx="14349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 りょう</a:t>
            </a:r>
          </a:p>
        </p:txBody>
      </p:sp>
      <p:sp>
        <p:nvSpPr>
          <p:cNvPr id="446" name="しょうちょう"/>
          <p:cNvSpPr txBox="1"/>
          <p:nvPr/>
        </p:nvSpPr>
        <p:spPr>
          <a:xfrm>
            <a:off x="6281619" y="2057400"/>
            <a:ext cx="248321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しょうちょう</a:t>
            </a:r>
          </a:p>
        </p:txBody>
      </p:sp>
      <p:sp>
        <p:nvSpPr>
          <p:cNvPr id="447" name="だい ちょう"/>
          <p:cNvSpPr txBox="1"/>
          <p:nvPr/>
        </p:nvSpPr>
        <p:spPr>
          <a:xfrm>
            <a:off x="2166819" y="4279900"/>
            <a:ext cx="248321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だい ちょう</a:t>
            </a:r>
          </a:p>
        </p:txBody>
      </p:sp>
      <p:sp>
        <p:nvSpPr>
          <p:cNvPr id="44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49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14. a) 転んで右腕を   折した。"/>
          <p:cNvSpPr txBox="1"/>
          <p:nvPr/>
        </p:nvSpPr>
        <p:spPr>
          <a:xfrm>
            <a:off x="422315" y="2578100"/>
            <a:ext cx="930971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転んで右腕を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折</a:t>
            </a:r>
            <a:r>
              <a:t>した。</a:t>
            </a:r>
          </a:p>
        </p:txBody>
      </p:sp>
      <p:sp>
        <p:nvSpPr>
          <p:cNvPr id="45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53" name="b) 魚の   がのどにひっかかる。"/>
          <p:cNvSpPr txBox="1"/>
          <p:nvPr/>
        </p:nvSpPr>
        <p:spPr>
          <a:xfrm>
            <a:off x="1580946" y="4810720"/>
            <a:ext cx="92589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魚の　  がのどにひっかかる。</a:t>
            </a:r>
          </a:p>
        </p:txBody>
      </p:sp>
      <p:sp>
        <p:nvSpPr>
          <p:cNvPr id="454" name="テキスト"/>
          <p:cNvSpPr txBox="1"/>
          <p:nvPr/>
        </p:nvSpPr>
        <p:spPr>
          <a:xfrm>
            <a:off x="60265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55" name="テキスト"/>
          <p:cNvSpPr txBox="1"/>
          <p:nvPr/>
        </p:nvSpPr>
        <p:spPr>
          <a:xfrm>
            <a:off x="36813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58" name="みぎうで"/>
          <p:cNvSpPr txBox="1"/>
          <p:nvPr/>
        </p:nvSpPr>
        <p:spPr>
          <a:xfrm>
            <a:off x="4108958" y="24562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みぎうで</a:t>
            </a:r>
          </a:p>
        </p:txBody>
      </p:sp>
      <p:sp>
        <p:nvSpPr>
          <p:cNvPr id="459" name="ころ"/>
          <p:cNvSpPr txBox="1"/>
          <p:nvPr/>
        </p:nvSpPr>
        <p:spPr>
          <a:xfrm>
            <a:off x="2369159" y="24562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ころ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EE1BB4B4-AE59-DD44-8E63-AA96FFB6252F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36713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349AAE03-E067-FB44-B9F6-140B061ED28A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14. a) 転んで右腕を   折した。"/>
          <p:cNvSpPr txBox="1"/>
          <p:nvPr/>
        </p:nvSpPr>
        <p:spPr>
          <a:xfrm>
            <a:off x="422315" y="2578100"/>
            <a:ext cx="930971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転んで右腕を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折</a:t>
            </a:r>
            <a:r>
              <a:t>した。</a:t>
            </a:r>
          </a:p>
        </p:txBody>
      </p:sp>
      <p:sp>
        <p:nvSpPr>
          <p:cNvPr id="462" name="b) 魚の   がのどにひっかかる。"/>
          <p:cNvSpPr txBox="1"/>
          <p:nvPr/>
        </p:nvSpPr>
        <p:spPr>
          <a:xfrm>
            <a:off x="1580946" y="4810720"/>
            <a:ext cx="92589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b) 魚の　  がのどにひっかかる。</a:t>
            </a:r>
          </a:p>
        </p:txBody>
      </p:sp>
      <p:sp>
        <p:nvSpPr>
          <p:cNvPr id="463" name="骨"/>
          <p:cNvSpPr txBox="1"/>
          <p:nvPr/>
        </p:nvSpPr>
        <p:spPr>
          <a:xfrm>
            <a:off x="36809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骨</a:t>
            </a:r>
          </a:p>
        </p:txBody>
      </p:sp>
      <p:sp>
        <p:nvSpPr>
          <p:cNvPr id="464" name="みぎうで"/>
          <p:cNvSpPr txBox="1"/>
          <p:nvPr/>
        </p:nvSpPr>
        <p:spPr>
          <a:xfrm>
            <a:off x="4108958" y="24562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みぎうで</a:t>
            </a:r>
          </a:p>
        </p:txBody>
      </p:sp>
      <p:sp>
        <p:nvSpPr>
          <p:cNvPr id="465" name="ころ"/>
          <p:cNvSpPr txBox="1"/>
          <p:nvPr/>
        </p:nvSpPr>
        <p:spPr>
          <a:xfrm>
            <a:off x="2369159" y="24562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ころ</a:t>
            </a:r>
          </a:p>
        </p:txBody>
      </p:sp>
      <p:sp>
        <p:nvSpPr>
          <p:cNvPr id="466" name="骨"/>
          <p:cNvSpPr txBox="1"/>
          <p:nvPr/>
        </p:nvSpPr>
        <p:spPr>
          <a:xfrm>
            <a:off x="60558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骨</a:t>
            </a:r>
          </a:p>
        </p:txBody>
      </p:sp>
      <p:sp>
        <p:nvSpPr>
          <p:cNvPr id="467" name="ほね"/>
          <p:cNvSpPr txBox="1"/>
          <p:nvPr/>
        </p:nvSpPr>
        <p:spPr>
          <a:xfrm>
            <a:off x="3490431" y="42672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ほね</a:t>
            </a:r>
          </a:p>
        </p:txBody>
      </p:sp>
      <p:sp>
        <p:nvSpPr>
          <p:cNvPr id="468" name="こっ せつ"/>
          <p:cNvSpPr txBox="1"/>
          <p:nvPr/>
        </p:nvSpPr>
        <p:spPr>
          <a:xfrm>
            <a:off x="6017731" y="2120900"/>
            <a:ext cx="192707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こっ せつ</a:t>
            </a:r>
          </a:p>
        </p:txBody>
      </p:sp>
      <p:sp>
        <p:nvSpPr>
          <p:cNvPr id="46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70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15. a)       部を撃たれて死亡した。"/>
          <p:cNvSpPr txBox="1"/>
          <p:nvPr/>
        </p:nvSpPr>
        <p:spPr>
          <a:xfrm>
            <a:off x="372008" y="2578100"/>
            <a:ext cx="100553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</a:t>
            </a:r>
            <a:r>
              <a:rPr sz="4500"/>
              <a:t>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部</a:t>
            </a:r>
            <a:r>
              <a:t>を撃たれて死亡した。</a:t>
            </a:r>
          </a:p>
        </p:txBody>
      </p:sp>
      <p:sp>
        <p:nvSpPr>
          <p:cNvPr id="47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74" name="b)    が立つが、がまんする。"/>
          <p:cNvSpPr txBox="1"/>
          <p:nvPr/>
        </p:nvSpPr>
        <p:spPr>
          <a:xfrm>
            <a:off x="1580946" y="4709120"/>
            <a:ext cx="922843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が立つ</a:t>
            </a:r>
            <a:r>
              <a:t>が、がまんする。</a:t>
            </a:r>
          </a:p>
        </p:txBody>
      </p:sp>
      <p:sp>
        <p:nvSpPr>
          <p:cNvPr id="475" name="テキスト"/>
          <p:cNvSpPr txBox="1"/>
          <p:nvPr/>
        </p:nvSpPr>
        <p:spPr>
          <a:xfrm>
            <a:off x="24621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6" name="テキスト"/>
          <p:cNvSpPr txBox="1"/>
          <p:nvPr/>
        </p:nvSpPr>
        <p:spPr>
          <a:xfrm>
            <a:off x="24621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9" name="う"/>
          <p:cNvSpPr txBox="1"/>
          <p:nvPr/>
        </p:nvSpPr>
        <p:spPr>
          <a:xfrm>
            <a:off x="5023460" y="24308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</a:t>
            </a:r>
          </a:p>
        </p:txBody>
      </p:sp>
      <p:sp>
        <p:nvSpPr>
          <p:cNvPr id="480" name="し ぼう"/>
          <p:cNvSpPr txBox="1"/>
          <p:nvPr/>
        </p:nvSpPr>
        <p:spPr>
          <a:xfrm>
            <a:off x="7411110" y="24308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ぼう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C64ED7D-3046-414C-AEFD-FE267886F13E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-17169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1D6AE84F-A204-C743-9FBC-12DD72E5FAAC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15. a)       部を撃たれて死亡した。"/>
          <p:cNvSpPr txBox="1"/>
          <p:nvPr/>
        </p:nvSpPr>
        <p:spPr>
          <a:xfrm>
            <a:off x="372008" y="2578100"/>
            <a:ext cx="100553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</a:t>
            </a:r>
            <a:r>
              <a:rPr sz="4500"/>
              <a:t>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部</a:t>
            </a:r>
            <a:r>
              <a:t>を撃たれて死亡した。</a:t>
            </a:r>
          </a:p>
        </p:txBody>
      </p:sp>
      <p:sp>
        <p:nvSpPr>
          <p:cNvPr id="483" name="b)    が立つが、がまんする。"/>
          <p:cNvSpPr txBox="1"/>
          <p:nvPr/>
        </p:nvSpPr>
        <p:spPr>
          <a:xfrm>
            <a:off x="1580946" y="4709120"/>
            <a:ext cx="922843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が立つ</a:t>
            </a:r>
            <a:r>
              <a:t>が、がまんする。</a:t>
            </a:r>
          </a:p>
        </p:txBody>
      </p:sp>
      <p:sp>
        <p:nvSpPr>
          <p:cNvPr id="484" name="う"/>
          <p:cNvSpPr txBox="1"/>
          <p:nvPr/>
        </p:nvSpPr>
        <p:spPr>
          <a:xfrm>
            <a:off x="5023460" y="24308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</a:t>
            </a:r>
          </a:p>
        </p:txBody>
      </p:sp>
      <p:sp>
        <p:nvSpPr>
          <p:cNvPr id="485" name="し ぼう"/>
          <p:cNvSpPr txBox="1"/>
          <p:nvPr/>
        </p:nvSpPr>
        <p:spPr>
          <a:xfrm>
            <a:off x="7411110" y="24308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ぼう</a:t>
            </a:r>
          </a:p>
        </p:txBody>
      </p:sp>
      <p:sp>
        <p:nvSpPr>
          <p:cNvPr id="486" name="腹"/>
          <p:cNvSpPr txBox="1"/>
          <p:nvPr/>
        </p:nvSpPr>
        <p:spPr>
          <a:xfrm>
            <a:off x="24617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腹</a:t>
            </a:r>
          </a:p>
        </p:txBody>
      </p:sp>
      <p:sp>
        <p:nvSpPr>
          <p:cNvPr id="487" name="はら"/>
          <p:cNvSpPr txBox="1"/>
          <p:nvPr/>
        </p:nvSpPr>
        <p:spPr>
          <a:xfrm>
            <a:off x="2271231" y="42672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はら</a:t>
            </a:r>
          </a:p>
        </p:txBody>
      </p:sp>
      <p:sp>
        <p:nvSpPr>
          <p:cNvPr id="488" name="ふく ぶ"/>
          <p:cNvSpPr txBox="1"/>
          <p:nvPr/>
        </p:nvSpPr>
        <p:spPr>
          <a:xfrm>
            <a:off x="2347431" y="2120900"/>
            <a:ext cx="1793033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ふく ぶ</a:t>
            </a:r>
          </a:p>
        </p:txBody>
      </p:sp>
      <p:sp>
        <p:nvSpPr>
          <p:cNvPr id="489" name="腹"/>
          <p:cNvSpPr txBox="1"/>
          <p:nvPr/>
        </p:nvSpPr>
        <p:spPr>
          <a:xfrm>
            <a:off x="24617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腹</a:t>
            </a:r>
          </a:p>
        </p:txBody>
      </p:sp>
      <p:sp>
        <p:nvSpPr>
          <p:cNvPr id="49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91" name="あと５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16. a) 注意事  を伝える。"/>
          <p:cNvSpPr txBox="1"/>
          <p:nvPr/>
        </p:nvSpPr>
        <p:spPr>
          <a:xfrm>
            <a:off x="422315" y="2578100"/>
            <a:ext cx="818032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注意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事　 </a:t>
            </a:r>
            <a:r>
              <a:t>を伝える。</a:t>
            </a:r>
          </a:p>
        </p:txBody>
      </p:sp>
      <p:sp>
        <p:nvSpPr>
          <p:cNvPr id="49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95" name="b) チェック   目を追加する。"/>
          <p:cNvSpPr txBox="1"/>
          <p:nvPr/>
        </p:nvSpPr>
        <p:spPr>
          <a:xfrm>
            <a:off x="1580946" y="4709120"/>
            <a:ext cx="88525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チェック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目</a:t>
            </a:r>
            <a:r>
              <a:t>を追加する。</a:t>
            </a:r>
          </a:p>
        </p:txBody>
      </p:sp>
      <p:sp>
        <p:nvSpPr>
          <p:cNvPr id="496" name="テキスト"/>
          <p:cNvSpPr txBox="1"/>
          <p:nvPr/>
        </p:nvSpPr>
        <p:spPr>
          <a:xfrm>
            <a:off x="45068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97" name="テキスト"/>
          <p:cNvSpPr txBox="1"/>
          <p:nvPr/>
        </p:nvSpPr>
        <p:spPr>
          <a:xfrm>
            <a:off x="492175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00" name="つい か"/>
          <p:cNvSpPr txBox="1"/>
          <p:nvPr/>
        </p:nvSpPr>
        <p:spPr>
          <a:xfrm>
            <a:off x="7360209" y="45517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つい か</a:t>
            </a:r>
          </a:p>
        </p:txBody>
      </p:sp>
      <p:sp>
        <p:nvSpPr>
          <p:cNvPr id="501" name="つた"/>
          <p:cNvSpPr txBox="1"/>
          <p:nvPr/>
        </p:nvSpPr>
        <p:spPr>
          <a:xfrm>
            <a:off x="6051550" y="24054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つた</a:t>
            </a:r>
          </a:p>
        </p:txBody>
      </p:sp>
      <p:sp>
        <p:nvSpPr>
          <p:cNvPr id="502" name="ちゅうい"/>
          <p:cNvSpPr txBox="1"/>
          <p:nvPr/>
        </p:nvSpPr>
        <p:spPr>
          <a:xfrm>
            <a:off x="2242160" y="24054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ちゅうい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7F29B564-C0D1-894D-BB17-C58C3C92BE5D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12854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3" name="えら">
            <a:extLst>
              <a:ext uri="{FF2B5EF4-FFF2-40B4-BE49-F238E27FC236}">
                <a16:creationId xmlns:a16="http://schemas.microsoft.com/office/drawing/2014/main" id="{2112E959-7A38-DF40-8CCF-A37B3521ACE8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16. a) 注意事  を伝える。"/>
          <p:cNvSpPr txBox="1"/>
          <p:nvPr/>
        </p:nvSpPr>
        <p:spPr>
          <a:xfrm>
            <a:off x="422315" y="2578100"/>
            <a:ext cx="818032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注意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事　 </a:t>
            </a:r>
            <a:r>
              <a:t>を伝える。</a:t>
            </a:r>
          </a:p>
        </p:txBody>
      </p:sp>
      <p:sp>
        <p:nvSpPr>
          <p:cNvPr id="505" name="b) チェック   目を追加する。"/>
          <p:cNvSpPr txBox="1"/>
          <p:nvPr/>
        </p:nvSpPr>
        <p:spPr>
          <a:xfrm>
            <a:off x="1580946" y="4709120"/>
            <a:ext cx="88525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チェック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目</a:t>
            </a:r>
            <a:r>
              <a:t>を追加する。</a:t>
            </a:r>
          </a:p>
        </p:txBody>
      </p:sp>
      <p:sp>
        <p:nvSpPr>
          <p:cNvPr id="506" name="項"/>
          <p:cNvSpPr txBox="1"/>
          <p:nvPr/>
        </p:nvSpPr>
        <p:spPr>
          <a:xfrm>
            <a:off x="45064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項</a:t>
            </a:r>
          </a:p>
        </p:txBody>
      </p:sp>
      <p:sp>
        <p:nvSpPr>
          <p:cNvPr id="507" name="項"/>
          <p:cNvSpPr txBox="1"/>
          <p:nvPr/>
        </p:nvSpPr>
        <p:spPr>
          <a:xfrm>
            <a:off x="492135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項</a:t>
            </a:r>
          </a:p>
        </p:txBody>
      </p:sp>
      <p:sp>
        <p:nvSpPr>
          <p:cNvPr id="508" name="つい か"/>
          <p:cNvSpPr txBox="1"/>
          <p:nvPr/>
        </p:nvSpPr>
        <p:spPr>
          <a:xfrm>
            <a:off x="7360209" y="45517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つい か</a:t>
            </a:r>
          </a:p>
        </p:txBody>
      </p:sp>
      <p:sp>
        <p:nvSpPr>
          <p:cNvPr id="509" name="つた"/>
          <p:cNvSpPr txBox="1"/>
          <p:nvPr/>
        </p:nvSpPr>
        <p:spPr>
          <a:xfrm>
            <a:off x="6051550" y="24054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つた</a:t>
            </a:r>
          </a:p>
        </p:txBody>
      </p:sp>
      <p:sp>
        <p:nvSpPr>
          <p:cNvPr id="510" name="ちゅうい"/>
          <p:cNvSpPr txBox="1"/>
          <p:nvPr/>
        </p:nvSpPr>
        <p:spPr>
          <a:xfrm>
            <a:off x="2242160" y="24054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ちゅうい</a:t>
            </a:r>
          </a:p>
        </p:txBody>
      </p:sp>
      <p:sp>
        <p:nvSpPr>
          <p:cNvPr id="511" name="じ  こう"/>
          <p:cNvSpPr txBox="1"/>
          <p:nvPr/>
        </p:nvSpPr>
        <p:spPr>
          <a:xfrm>
            <a:off x="3615961" y="2133600"/>
            <a:ext cx="1793033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 こう</a:t>
            </a:r>
          </a:p>
        </p:txBody>
      </p:sp>
      <p:sp>
        <p:nvSpPr>
          <p:cNvPr id="512" name="こう  もく"/>
          <p:cNvSpPr txBox="1"/>
          <p:nvPr/>
        </p:nvSpPr>
        <p:spPr>
          <a:xfrm>
            <a:off x="4911361" y="4267200"/>
            <a:ext cx="1793033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 もく</a:t>
            </a:r>
          </a:p>
        </p:txBody>
      </p:sp>
      <p:sp>
        <p:nvSpPr>
          <p:cNvPr id="51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14" name="あと４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17. a) 手で   ると、痛い。"/>
          <p:cNvSpPr txBox="1"/>
          <p:nvPr/>
        </p:nvSpPr>
        <p:spPr>
          <a:xfrm>
            <a:off x="422315" y="2578100"/>
            <a:ext cx="81307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手で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と、痛い。</a:t>
            </a:r>
          </a:p>
        </p:txBody>
      </p:sp>
      <p:sp>
        <p:nvSpPr>
          <p:cNvPr id="51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18" name="b) 異文化に   れる。"/>
          <p:cNvSpPr txBox="1"/>
          <p:nvPr/>
        </p:nvSpPr>
        <p:spPr>
          <a:xfrm>
            <a:off x="1580946" y="4709120"/>
            <a:ext cx="66173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異文化に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れる</a:t>
            </a:r>
            <a:r>
              <a:t>。</a:t>
            </a:r>
          </a:p>
        </p:txBody>
      </p:sp>
      <p:sp>
        <p:nvSpPr>
          <p:cNvPr id="519" name="テキスト"/>
          <p:cNvSpPr txBox="1"/>
          <p:nvPr/>
        </p:nvSpPr>
        <p:spPr>
          <a:xfrm>
            <a:off x="36813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20" name="テキスト"/>
          <p:cNvSpPr txBox="1"/>
          <p:nvPr/>
        </p:nvSpPr>
        <p:spPr>
          <a:xfrm>
            <a:off x="4934864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23" name="いた"/>
          <p:cNvSpPr txBox="1"/>
          <p:nvPr/>
        </p:nvSpPr>
        <p:spPr>
          <a:xfrm>
            <a:off x="6597650" y="24054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いた</a:t>
            </a:r>
          </a:p>
        </p:txBody>
      </p:sp>
      <p:sp>
        <p:nvSpPr>
          <p:cNvPr id="524" name="い  ぶん  か"/>
          <p:cNvSpPr txBox="1"/>
          <p:nvPr/>
        </p:nvSpPr>
        <p:spPr>
          <a:xfrm>
            <a:off x="2419553" y="4488259"/>
            <a:ext cx="173949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 ぶん  か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05B44CE6-05EF-F34B-A9CB-F0EDF8BDEF4F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527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F81E8D47-B879-F64E-9A75-1EC1E044431F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17. a) 手で   ると、痛い。"/>
          <p:cNvSpPr txBox="1"/>
          <p:nvPr/>
        </p:nvSpPr>
        <p:spPr>
          <a:xfrm>
            <a:off x="422315" y="2578100"/>
            <a:ext cx="81307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手で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と、痛い。</a:t>
            </a:r>
          </a:p>
        </p:txBody>
      </p:sp>
      <p:sp>
        <p:nvSpPr>
          <p:cNvPr id="527" name="b) 異文化に   れる。"/>
          <p:cNvSpPr txBox="1"/>
          <p:nvPr/>
        </p:nvSpPr>
        <p:spPr>
          <a:xfrm>
            <a:off x="1580946" y="4709120"/>
            <a:ext cx="66173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異文化に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れる</a:t>
            </a:r>
            <a:r>
              <a:t>。</a:t>
            </a:r>
          </a:p>
        </p:txBody>
      </p:sp>
      <p:sp>
        <p:nvSpPr>
          <p:cNvPr id="528" name="触"/>
          <p:cNvSpPr txBox="1"/>
          <p:nvPr/>
        </p:nvSpPr>
        <p:spPr>
          <a:xfrm>
            <a:off x="36809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触</a:t>
            </a:r>
          </a:p>
        </p:txBody>
      </p:sp>
      <p:sp>
        <p:nvSpPr>
          <p:cNvPr id="529" name="触"/>
          <p:cNvSpPr txBox="1"/>
          <p:nvPr/>
        </p:nvSpPr>
        <p:spPr>
          <a:xfrm>
            <a:off x="49344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触</a:t>
            </a:r>
          </a:p>
        </p:txBody>
      </p:sp>
      <p:sp>
        <p:nvSpPr>
          <p:cNvPr id="530" name="いた"/>
          <p:cNvSpPr txBox="1"/>
          <p:nvPr/>
        </p:nvSpPr>
        <p:spPr>
          <a:xfrm>
            <a:off x="6597650" y="24054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いた</a:t>
            </a:r>
          </a:p>
        </p:txBody>
      </p:sp>
      <p:sp>
        <p:nvSpPr>
          <p:cNvPr id="531" name="い  ぶん  か"/>
          <p:cNvSpPr txBox="1"/>
          <p:nvPr/>
        </p:nvSpPr>
        <p:spPr>
          <a:xfrm>
            <a:off x="2419553" y="4488259"/>
            <a:ext cx="173949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 ぶん  か</a:t>
            </a:r>
          </a:p>
        </p:txBody>
      </p:sp>
      <p:sp>
        <p:nvSpPr>
          <p:cNvPr id="532" name="さわ"/>
          <p:cNvSpPr txBox="1"/>
          <p:nvPr/>
        </p:nvSpPr>
        <p:spPr>
          <a:xfrm>
            <a:off x="3615961" y="2133600"/>
            <a:ext cx="1082442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さわ</a:t>
            </a:r>
          </a:p>
        </p:txBody>
      </p:sp>
      <p:sp>
        <p:nvSpPr>
          <p:cNvPr id="533" name="ふ"/>
          <p:cNvSpPr txBox="1"/>
          <p:nvPr/>
        </p:nvSpPr>
        <p:spPr>
          <a:xfrm>
            <a:off x="4869487" y="4279900"/>
            <a:ext cx="1082442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</a:t>
            </a:r>
          </a:p>
        </p:txBody>
      </p:sp>
      <p:sp>
        <p:nvSpPr>
          <p:cNvPr id="53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35" name="あと３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18. a) 悪天  の中、外出する。"/>
          <p:cNvSpPr txBox="1"/>
          <p:nvPr/>
        </p:nvSpPr>
        <p:spPr>
          <a:xfrm>
            <a:off x="422315" y="2578100"/>
            <a:ext cx="96210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悪天　 </a:t>
            </a:r>
            <a:r>
              <a:t>の中、外出する。</a:t>
            </a:r>
          </a:p>
        </p:txBody>
      </p:sp>
      <p:sp>
        <p:nvSpPr>
          <p:cNvPr id="53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39" name="b) 生徒会長に立    補する。"/>
          <p:cNvSpPr txBox="1"/>
          <p:nvPr/>
        </p:nvSpPr>
        <p:spPr>
          <a:xfrm>
            <a:off x="1568653" y="4709120"/>
            <a:ext cx="851316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生徒会長に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立    補</a:t>
            </a:r>
            <a:r>
              <a:t>する。</a:t>
            </a:r>
          </a:p>
        </p:txBody>
      </p:sp>
      <p:sp>
        <p:nvSpPr>
          <p:cNvPr id="540" name="テキスト"/>
          <p:cNvSpPr txBox="1"/>
          <p:nvPr/>
        </p:nvSpPr>
        <p:spPr>
          <a:xfrm>
            <a:off x="4122064" y="25654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41" name="テキスト"/>
          <p:cNvSpPr txBox="1"/>
          <p:nvPr/>
        </p:nvSpPr>
        <p:spPr>
          <a:xfrm>
            <a:off x="634415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44" name="せい と"/>
          <p:cNvSpPr txBox="1"/>
          <p:nvPr/>
        </p:nvSpPr>
        <p:spPr>
          <a:xfrm>
            <a:off x="2381808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と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6F4064BC-CE94-E248-BE62-5C9D77CC957C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7287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1" name="えら">
            <a:extLst>
              <a:ext uri="{FF2B5EF4-FFF2-40B4-BE49-F238E27FC236}">
                <a16:creationId xmlns:a16="http://schemas.microsoft.com/office/drawing/2014/main" id="{328B6F9F-2C1C-F246-A1B4-22921E3E943A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18. a) 悪天  の中、外出する。"/>
          <p:cNvSpPr txBox="1"/>
          <p:nvPr/>
        </p:nvSpPr>
        <p:spPr>
          <a:xfrm>
            <a:off x="422315" y="2578100"/>
            <a:ext cx="96210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悪天　 </a:t>
            </a:r>
            <a:r>
              <a:t>の中、外出する。</a:t>
            </a:r>
          </a:p>
        </p:txBody>
      </p:sp>
      <p:sp>
        <p:nvSpPr>
          <p:cNvPr id="547" name="b) 生徒会長に立    補する。"/>
          <p:cNvSpPr txBox="1"/>
          <p:nvPr/>
        </p:nvSpPr>
        <p:spPr>
          <a:xfrm>
            <a:off x="1568653" y="4709120"/>
            <a:ext cx="851316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生徒会長に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立    補</a:t>
            </a:r>
            <a:r>
              <a:t>する。</a:t>
            </a:r>
          </a:p>
        </p:txBody>
      </p:sp>
      <p:sp>
        <p:nvSpPr>
          <p:cNvPr id="548" name="候"/>
          <p:cNvSpPr txBox="1"/>
          <p:nvPr/>
        </p:nvSpPr>
        <p:spPr>
          <a:xfrm>
            <a:off x="41216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候</a:t>
            </a:r>
          </a:p>
        </p:txBody>
      </p:sp>
      <p:sp>
        <p:nvSpPr>
          <p:cNvPr id="549" name="候"/>
          <p:cNvSpPr txBox="1"/>
          <p:nvPr/>
        </p:nvSpPr>
        <p:spPr>
          <a:xfrm>
            <a:off x="634375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候</a:t>
            </a:r>
          </a:p>
        </p:txBody>
      </p:sp>
      <p:sp>
        <p:nvSpPr>
          <p:cNvPr id="550" name="せい と"/>
          <p:cNvSpPr txBox="1"/>
          <p:nvPr/>
        </p:nvSpPr>
        <p:spPr>
          <a:xfrm>
            <a:off x="2381808" y="45136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と</a:t>
            </a:r>
          </a:p>
        </p:txBody>
      </p:sp>
      <p:sp>
        <p:nvSpPr>
          <p:cNvPr id="551" name="あく  てん こう"/>
          <p:cNvSpPr txBox="1"/>
          <p:nvPr/>
        </p:nvSpPr>
        <p:spPr>
          <a:xfrm>
            <a:off x="2329487" y="2159000"/>
            <a:ext cx="23569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あく  てん こう</a:t>
            </a:r>
          </a:p>
        </p:txBody>
      </p:sp>
      <p:sp>
        <p:nvSpPr>
          <p:cNvPr id="552" name="りっ こう ほ"/>
          <p:cNvSpPr txBox="1"/>
          <p:nvPr/>
        </p:nvSpPr>
        <p:spPr>
          <a:xfrm>
            <a:off x="5504487" y="4292600"/>
            <a:ext cx="23569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りっ こう ほ</a:t>
            </a:r>
          </a:p>
        </p:txBody>
      </p:sp>
      <p:sp>
        <p:nvSpPr>
          <p:cNvPr id="55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54" name="あと２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19. a) 彼には  い子どもがいる。"/>
          <p:cNvSpPr txBox="1"/>
          <p:nvPr/>
        </p:nvSpPr>
        <p:spPr>
          <a:xfrm>
            <a:off x="417017" y="2578100"/>
            <a:ext cx="100274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19. a) 彼には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い</a:t>
            </a:r>
            <a:r>
              <a:t>子どもがいる。</a:t>
            </a:r>
          </a:p>
        </p:txBody>
      </p:sp>
      <p:sp>
        <p:nvSpPr>
          <p:cNvPr id="55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58" name="b) 彼女の専門は   児教育だ。"/>
          <p:cNvSpPr txBox="1"/>
          <p:nvPr/>
        </p:nvSpPr>
        <p:spPr>
          <a:xfrm>
            <a:off x="1580134" y="4709120"/>
            <a:ext cx="885251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彼女の専門は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児</a:t>
            </a:r>
            <a:r>
              <a:t>教育だ。</a:t>
            </a:r>
          </a:p>
        </p:txBody>
      </p:sp>
      <p:sp>
        <p:nvSpPr>
          <p:cNvPr id="559" name="テキスト"/>
          <p:cNvSpPr txBox="1"/>
          <p:nvPr/>
        </p:nvSpPr>
        <p:spPr>
          <a:xfrm>
            <a:off x="4299864" y="2587625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60" name="テキスト"/>
          <p:cNvSpPr txBox="1"/>
          <p:nvPr/>
        </p:nvSpPr>
        <p:spPr>
          <a:xfrm>
            <a:off x="612825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63" name="きょういく"/>
          <p:cNvSpPr txBox="1"/>
          <p:nvPr/>
        </p:nvSpPr>
        <p:spPr>
          <a:xfrm>
            <a:off x="7867650" y="45263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きょういく</a:t>
            </a:r>
          </a:p>
        </p:txBody>
      </p:sp>
      <p:sp>
        <p:nvSpPr>
          <p:cNvPr id="564" name="せんもん"/>
          <p:cNvSpPr txBox="1"/>
          <p:nvPr/>
        </p:nvSpPr>
        <p:spPr>
          <a:xfrm>
            <a:off x="4235958" y="45263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せんもん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27C349FC-1DF1-A747-BDF6-2C9EC3D95D17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10269"/>
              <a:gd name="adj2" fmla="val 7207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DAB8E57F-4C9A-2A4F-A73F-66E83C53CF79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19. a) 彼には  い子どもがいる。"/>
          <p:cNvSpPr txBox="1"/>
          <p:nvPr/>
        </p:nvSpPr>
        <p:spPr>
          <a:xfrm>
            <a:off x="417017" y="2578100"/>
            <a:ext cx="100274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19. a) 彼には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い</a:t>
            </a:r>
            <a:r>
              <a:t>子どもがいる。</a:t>
            </a:r>
          </a:p>
        </p:txBody>
      </p:sp>
      <p:sp>
        <p:nvSpPr>
          <p:cNvPr id="567" name="b) 彼女の専門は   児教育だ。"/>
          <p:cNvSpPr txBox="1"/>
          <p:nvPr/>
        </p:nvSpPr>
        <p:spPr>
          <a:xfrm>
            <a:off x="1580134" y="4709120"/>
            <a:ext cx="885251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彼女の専門は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児</a:t>
            </a:r>
            <a:r>
              <a:t>教育だ。</a:t>
            </a:r>
          </a:p>
        </p:txBody>
      </p:sp>
      <p:sp>
        <p:nvSpPr>
          <p:cNvPr id="568" name="幼"/>
          <p:cNvSpPr txBox="1"/>
          <p:nvPr/>
        </p:nvSpPr>
        <p:spPr>
          <a:xfrm>
            <a:off x="4299458" y="2587625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幼</a:t>
            </a:r>
          </a:p>
        </p:txBody>
      </p:sp>
      <p:sp>
        <p:nvSpPr>
          <p:cNvPr id="569" name="幼"/>
          <p:cNvSpPr txBox="1"/>
          <p:nvPr/>
        </p:nvSpPr>
        <p:spPr>
          <a:xfrm>
            <a:off x="612785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幼</a:t>
            </a:r>
          </a:p>
        </p:txBody>
      </p:sp>
      <p:sp>
        <p:nvSpPr>
          <p:cNvPr id="570" name="きょういく"/>
          <p:cNvSpPr txBox="1"/>
          <p:nvPr/>
        </p:nvSpPr>
        <p:spPr>
          <a:xfrm>
            <a:off x="7867650" y="45263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きょういく</a:t>
            </a:r>
          </a:p>
        </p:txBody>
      </p:sp>
      <p:sp>
        <p:nvSpPr>
          <p:cNvPr id="571" name="せんもん"/>
          <p:cNvSpPr txBox="1"/>
          <p:nvPr/>
        </p:nvSpPr>
        <p:spPr>
          <a:xfrm>
            <a:off x="4235958" y="45263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せんもん</a:t>
            </a:r>
          </a:p>
        </p:txBody>
      </p:sp>
      <p:sp>
        <p:nvSpPr>
          <p:cNvPr id="572" name="おさな"/>
          <p:cNvSpPr txBox="1"/>
          <p:nvPr/>
        </p:nvSpPr>
        <p:spPr>
          <a:xfrm>
            <a:off x="4193159" y="20828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おさな</a:t>
            </a:r>
          </a:p>
        </p:txBody>
      </p:sp>
      <p:sp>
        <p:nvSpPr>
          <p:cNvPr id="573" name="よう じ"/>
          <p:cNvSpPr txBox="1"/>
          <p:nvPr/>
        </p:nvSpPr>
        <p:spPr>
          <a:xfrm>
            <a:off x="6441059" y="4165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よう じ</a:t>
            </a:r>
          </a:p>
        </p:txBody>
      </p:sp>
      <p:sp>
        <p:nvSpPr>
          <p:cNvPr id="57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75" name="あと１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20. a) 彼はいつも     心な時にいない。"/>
          <p:cNvSpPr txBox="1"/>
          <p:nvPr/>
        </p:nvSpPr>
        <p:spPr>
          <a:xfrm>
            <a:off x="422315" y="2578100"/>
            <a:ext cx="1117813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彼はいつも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心</a:t>
            </a:r>
            <a:r>
              <a:t>な時にいない。</a:t>
            </a:r>
          </a:p>
        </p:txBody>
      </p:sp>
      <p:sp>
        <p:nvSpPr>
          <p:cNvPr id="57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79" name="テキスト"/>
          <p:cNvSpPr txBox="1"/>
          <p:nvPr/>
        </p:nvSpPr>
        <p:spPr>
          <a:xfrm>
            <a:off x="5474782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82" name="b) 飲み過ぎは   臓によくない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飲み過ぎは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臓</a:t>
            </a:r>
            <a:r>
              <a:t>によくない。</a:t>
            </a:r>
          </a:p>
        </p:txBody>
      </p:sp>
      <p:sp>
        <p:nvSpPr>
          <p:cNvPr id="583" name="テキスト"/>
          <p:cNvSpPr txBox="1"/>
          <p:nvPr/>
        </p:nvSpPr>
        <p:spPr>
          <a:xfrm>
            <a:off x="55355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84" name="す"/>
          <p:cNvSpPr txBox="1"/>
          <p:nvPr/>
        </p:nvSpPr>
        <p:spPr>
          <a:xfrm>
            <a:off x="3786886" y="45390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CCB139B7-BACD-5F40-B478-02DD1782D4E3}"/>
              </a:ext>
            </a:extLst>
          </p:cNvPr>
          <p:cNvSpPr/>
          <p:nvPr/>
        </p:nvSpPr>
        <p:spPr>
          <a:xfrm>
            <a:off x="733010" y="657662"/>
            <a:ext cx="6665223" cy="1579920"/>
          </a:xfrm>
          <a:prstGeom prst="wedgeRectCallout">
            <a:avLst>
              <a:gd name="adj1" fmla="val 27567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1" name="えら">
            <a:extLst>
              <a:ext uri="{FF2B5EF4-FFF2-40B4-BE49-F238E27FC236}">
                <a16:creationId xmlns:a16="http://schemas.microsoft.com/office/drawing/2014/main" id="{4B63936E-9DD6-7D48-9303-346E2DD40271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20. a) 彼はいつも     心な時にいない。"/>
          <p:cNvSpPr txBox="1"/>
          <p:nvPr/>
        </p:nvSpPr>
        <p:spPr>
          <a:xfrm>
            <a:off x="422315" y="2578100"/>
            <a:ext cx="1117813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彼はいつも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心</a:t>
            </a:r>
            <a:r>
              <a:t>な時にいない。</a:t>
            </a:r>
          </a:p>
        </p:txBody>
      </p:sp>
      <p:sp>
        <p:nvSpPr>
          <p:cNvPr id="587" name="肝"/>
          <p:cNvSpPr txBox="1"/>
          <p:nvPr/>
        </p:nvSpPr>
        <p:spPr>
          <a:xfrm>
            <a:off x="547437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肝</a:t>
            </a:r>
          </a:p>
        </p:txBody>
      </p:sp>
      <p:sp>
        <p:nvSpPr>
          <p:cNvPr id="588" name="b) 飲み過ぎは   臓によくない。"/>
          <p:cNvSpPr txBox="1"/>
          <p:nvPr/>
        </p:nvSpPr>
        <p:spPr>
          <a:xfrm>
            <a:off x="1580946" y="4709120"/>
            <a:ext cx="94621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飲み過ぎは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臓</a:t>
            </a:r>
            <a:r>
              <a:t>によくない。</a:t>
            </a:r>
          </a:p>
        </p:txBody>
      </p:sp>
      <p:sp>
        <p:nvSpPr>
          <p:cNvPr id="589" name="肝"/>
          <p:cNvSpPr txBox="1"/>
          <p:nvPr/>
        </p:nvSpPr>
        <p:spPr>
          <a:xfrm>
            <a:off x="55351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肝</a:t>
            </a:r>
          </a:p>
        </p:txBody>
      </p:sp>
      <p:sp>
        <p:nvSpPr>
          <p:cNvPr id="590" name="す"/>
          <p:cNvSpPr txBox="1"/>
          <p:nvPr/>
        </p:nvSpPr>
        <p:spPr>
          <a:xfrm>
            <a:off x="3786886" y="45390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</a:t>
            </a:r>
          </a:p>
        </p:txBody>
      </p:sp>
      <p:sp>
        <p:nvSpPr>
          <p:cNvPr id="591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592" name="かん じん"/>
          <p:cNvSpPr txBox="1"/>
          <p:nvPr/>
        </p:nvSpPr>
        <p:spPr>
          <a:xfrm>
            <a:off x="5594502" y="20320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じん</a:t>
            </a:r>
          </a:p>
        </p:txBody>
      </p:sp>
      <p:sp>
        <p:nvSpPr>
          <p:cNvPr id="593" name="かん ぞう"/>
          <p:cNvSpPr txBox="1"/>
          <p:nvPr/>
        </p:nvSpPr>
        <p:spPr>
          <a:xfrm>
            <a:off x="5696102" y="41783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ぞう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596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597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599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600" name="まい"/>
          <p:cNvSpPr txBox="1"/>
          <p:nvPr/>
        </p:nvSpPr>
        <p:spPr>
          <a:xfrm>
            <a:off x="5129901" y="1230621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601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1083</Words>
  <Application>Microsoft Macintosh PowerPoint</Application>
  <PresentationFormat>ユーザー設定</PresentationFormat>
  <Paragraphs>439</Paragraphs>
  <Slides>43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1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BOOK』VOL.2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3</cp:revision>
  <dcterms:modified xsi:type="dcterms:W3CDTF">2019-03-29T02:04:58Z</dcterms:modified>
</cp:coreProperties>
</file>