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『INTERMEDIATE KANJI BOOK』VOL.２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BOOK』VOL.２</a:t>
            </a:r>
          </a:p>
        </p:txBody>
      </p:sp>
      <p:sp>
        <p:nvSpPr>
          <p:cNvPr id="120" name="L14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L14　グループ練習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グループ"/>
          <p:cNvGrpSpPr/>
          <p:nvPr/>
        </p:nvGrpSpPr>
        <p:grpSpPr>
          <a:xfrm>
            <a:off x="1320964" y="3507523"/>
            <a:ext cx="3124458" cy="2371843"/>
            <a:chOff x="0" y="0"/>
            <a:chExt cx="3124456" cy="2371841"/>
          </a:xfrm>
        </p:grpSpPr>
        <p:sp>
          <p:nvSpPr>
            <p:cNvPr id="122" name="三角形"/>
            <p:cNvSpPr/>
            <p:nvPr/>
          </p:nvSpPr>
          <p:spPr>
            <a:xfrm>
              <a:off x="435024" y="776424"/>
              <a:ext cx="1257604" cy="865111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33339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16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grpSp>
          <p:nvGrpSpPr>
            <p:cNvPr id="126" name="グループ"/>
            <p:cNvGrpSpPr/>
            <p:nvPr/>
          </p:nvGrpSpPr>
          <p:grpSpPr>
            <a:xfrm>
              <a:off x="464182" y="-1"/>
              <a:ext cx="1117871" cy="1117871"/>
              <a:chOff x="0" y="0"/>
              <a:chExt cx="1117869" cy="1117869"/>
            </a:xfrm>
          </p:grpSpPr>
          <p:sp>
            <p:nvSpPr>
              <p:cNvPr id="123" name="図形"/>
              <p:cNvSpPr/>
              <p:nvPr/>
            </p:nvSpPr>
            <p:spPr>
              <a:xfrm>
                <a:off x="0" y="0"/>
                <a:ext cx="1117870" cy="11178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124" name="図形"/>
              <p:cNvSpPr/>
              <p:nvPr/>
            </p:nvSpPr>
            <p:spPr>
              <a:xfrm>
                <a:off x="321646" y="333550"/>
                <a:ext cx="474578" cy="1164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1186" y="0"/>
                      <a:pt x="2650" y="0"/>
                    </a:cubicBezTo>
                    <a:cubicBezTo>
                      <a:pt x="4113" y="0"/>
                      <a:pt x="5300" y="4835"/>
                      <a:pt x="5300" y="10800"/>
                    </a:cubicBezTo>
                    <a:cubicBezTo>
                      <a:pt x="5300" y="16765"/>
                      <a:pt x="4113" y="21600"/>
                      <a:pt x="2650" y="21600"/>
                    </a:cubicBezTo>
                    <a:cubicBezTo>
                      <a:pt x="1186" y="21600"/>
                      <a:pt x="0" y="16765"/>
                      <a:pt x="0" y="10800"/>
                    </a:cubicBezTo>
                    <a:moveTo>
                      <a:pt x="16300" y="10800"/>
                    </a:moveTo>
                    <a:lnTo>
                      <a:pt x="16300" y="10800"/>
                    </a:lnTo>
                    <a:cubicBezTo>
                      <a:pt x="16300" y="4835"/>
                      <a:pt x="17487" y="0"/>
                      <a:pt x="18950" y="0"/>
                    </a:cubicBezTo>
                    <a:cubicBezTo>
                      <a:pt x="20414" y="0"/>
                      <a:pt x="21600" y="4835"/>
                      <a:pt x="21600" y="10800"/>
                    </a:cubicBezTo>
                    <a:cubicBezTo>
                      <a:pt x="21600" y="16765"/>
                      <a:pt x="20414" y="21600"/>
                      <a:pt x="18950" y="21600"/>
                    </a:cubicBezTo>
                    <a:cubicBezTo>
                      <a:pt x="17487" y="21600"/>
                      <a:pt x="16300" y="16765"/>
                      <a:pt x="16300" y="10800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125" name="図形"/>
              <p:cNvSpPr/>
              <p:nvPr/>
            </p:nvSpPr>
            <p:spPr>
              <a:xfrm>
                <a:off x="0" y="0"/>
                <a:ext cx="1117870" cy="11178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215" y="7570"/>
                    </a:moveTo>
                    <a:lnTo>
                      <a:pt x="6215" y="7570"/>
                    </a:lnTo>
                    <a:cubicBezTo>
                      <a:pt x="6215" y="6949"/>
                      <a:pt x="6719" y="6445"/>
                      <a:pt x="7340" y="6445"/>
                    </a:cubicBezTo>
                    <a:cubicBezTo>
                      <a:pt x="7961" y="6445"/>
                      <a:pt x="8465" y="6949"/>
                      <a:pt x="8465" y="7570"/>
                    </a:cubicBezTo>
                    <a:cubicBezTo>
                      <a:pt x="8465" y="8191"/>
                      <a:pt x="7961" y="8695"/>
                      <a:pt x="7340" y="8695"/>
                    </a:cubicBezTo>
                    <a:cubicBezTo>
                      <a:pt x="6719" y="8695"/>
                      <a:pt x="6215" y="8191"/>
                      <a:pt x="6215" y="7570"/>
                    </a:cubicBezTo>
                    <a:moveTo>
                      <a:pt x="13135" y="7570"/>
                    </a:moveTo>
                    <a:lnTo>
                      <a:pt x="13135" y="7570"/>
                    </a:lnTo>
                    <a:cubicBezTo>
                      <a:pt x="13135" y="6949"/>
                      <a:pt x="13639" y="6445"/>
                      <a:pt x="14260" y="6445"/>
                    </a:cubicBezTo>
                    <a:cubicBezTo>
                      <a:pt x="14881" y="6445"/>
                      <a:pt x="15385" y="6949"/>
                      <a:pt x="15385" y="7570"/>
                    </a:cubicBezTo>
                    <a:cubicBezTo>
                      <a:pt x="15385" y="8191"/>
                      <a:pt x="14881" y="8695"/>
                      <a:pt x="14260" y="8695"/>
                    </a:cubicBezTo>
                    <a:cubicBezTo>
                      <a:pt x="13639" y="8695"/>
                      <a:pt x="13135" y="8191"/>
                      <a:pt x="13135" y="7570"/>
                    </a:cubicBezTo>
                    <a:moveTo>
                      <a:pt x="4946" y="15510"/>
                    </a:moveTo>
                    <a:cubicBezTo>
                      <a:pt x="8849" y="18190"/>
                      <a:pt x="12747" y="18190"/>
                      <a:pt x="16640" y="15510"/>
                    </a:cubicBezTo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333399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</p:grpSp>
        <p:sp>
          <p:nvSpPr>
            <p:cNvPr id="127" name="Aさん"/>
            <p:cNvSpPr txBox="1"/>
            <p:nvPr/>
          </p:nvSpPr>
          <p:spPr>
            <a:xfrm>
              <a:off x="0" y="1681789"/>
              <a:ext cx="2046236" cy="690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165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Aさん</a:t>
              </a:r>
            </a:p>
          </p:txBody>
        </p:sp>
        <p:sp>
          <p:nvSpPr>
            <p:cNvPr id="128" name="線"/>
            <p:cNvSpPr/>
            <p:nvPr/>
          </p:nvSpPr>
          <p:spPr>
            <a:xfrm>
              <a:off x="1850526" y="838401"/>
              <a:ext cx="1273931" cy="1503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0" y="21600"/>
                  </a:moveTo>
                  <a:lnTo>
                    <a:pt x="18720" y="19160"/>
                  </a:lnTo>
                  <a:lnTo>
                    <a:pt x="21600" y="18550"/>
                  </a:lnTo>
                  <a:lnTo>
                    <a:pt x="180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855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sp>
          <p:nvSpPr>
            <p:cNvPr id="129" name="(A)"/>
            <p:cNvSpPr txBox="1"/>
            <p:nvPr/>
          </p:nvSpPr>
          <p:spPr>
            <a:xfrm>
              <a:off x="1850526" y="838401"/>
              <a:ext cx="1273931" cy="690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(A)</a:t>
              </a:r>
            </a:p>
          </p:txBody>
        </p:sp>
      </p:grpSp>
      <p:grpSp>
        <p:nvGrpSpPr>
          <p:cNvPr id="139" name="グループ"/>
          <p:cNvGrpSpPr/>
          <p:nvPr/>
        </p:nvGrpSpPr>
        <p:grpSpPr>
          <a:xfrm>
            <a:off x="4940172" y="3507523"/>
            <a:ext cx="3124457" cy="2371843"/>
            <a:chOff x="0" y="0"/>
            <a:chExt cx="3124456" cy="2371841"/>
          </a:xfrm>
        </p:grpSpPr>
        <p:sp>
          <p:nvSpPr>
            <p:cNvPr id="131" name="三角形"/>
            <p:cNvSpPr/>
            <p:nvPr/>
          </p:nvSpPr>
          <p:spPr>
            <a:xfrm>
              <a:off x="435024" y="776424"/>
              <a:ext cx="1257604" cy="865111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33339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16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grpSp>
          <p:nvGrpSpPr>
            <p:cNvPr id="135" name="グループ"/>
            <p:cNvGrpSpPr/>
            <p:nvPr/>
          </p:nvGrpSpPr>
          <p:grpSpPr>
            <a:xfrm>
              <a:off x="464182" y="-1"/>
              <a:ext cx="1117871" cy="1117871"/>
              <a:chOff x="0" y="0"/>
              <a:chExt cx="1117869" cy="1117869"/>
            </a:xfrm>
          </p:grpSpPr>
          <p:sp>
            <p:nvSpPr>
              <p:cNvPr id="132" name="図形"/>
              <p:cNvSpPr/>
              <p:nvPr/>
            </p:nvSpPr>
            <p:spPr>
              <a:xfrm>
                <a:off x="0" y="0"/>
                <a:ext cx="1117870" cy="11178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133" name="図形"/>
              <p:cNvSpPr/>
              <p:nvPr/>
            </p:nvSpPr>
            <p:spPr>
              <a:xfrm>
                <a:off x="321646" y="333550"/>
                <a:ext cx="474578" cy="1164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1186" y="0"/>
                      <a:pt x="2650" y="0"/>
                    </a:cubicBezTo>
                    <a:cubicBezTo>
                      <a:pt x="4113" y="0"/>
                      <a:pt x="5300" y="4835"/>
                      <a:pt x="5300" y="10800"/>
                    </a:cubicBezTo>
                    <a:cubicBezTo>
                      <a:pt x="5300" y="16765"/>
                      <a:pt x="4113" y="21600"/>
                      <a:pt x="2650" y="21600"/>
                    </a:cubicBezTo>
                    <a:cubicBezTo>
                      <a:pt x="1186" y="21600"/>
                      <a:pt x="0" y="16765"/>
                      <a:pt x="0" y="10800"/>
                    </a:cubicBezTo>
                    <a:moveTo>
                      <a:pt x="16300" y="10800"/>
                    </a:moveTo>
                    <a:lnTo>
                      <a:pt x="16300" y="10800"/>
                    </a:lnTo>
                    <a:cubicBezTo>
                      <a:pt x="16300" y="4835"/>
                      <a:pt x="17487" y="0"/>
                      <a:pt x="18950" y="0"/>
                    </a:cubicBezTo>
                    <a:cubicBezTo>
                      <a:pt x="20414" y="0"/>
                      <a:pt x="21600" y="4835"/>
                      <a:pt x="21600" y="10800"/>
                    </a:cubicBezTo>
                    <a:cubicBezTo>
                      <a:pt x="21600" y="16765"/>
                      <a:pt x="20414" y="21600"/>
                      <a:pt x="18950" y="21600"/>
                    </a:cubicBezTo>
                    <a:cubicBezTo>
                      <a:pt x="17487" y="21600"/>
                      <a:pt x="16300" y="16765"/>
                      <a:pt x="16300" y="10800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134" name="図形"/>
              <p:cNvSpPr/>
              <p:nvPr/>
            </p:nvSpPr>
            <p:spPr>
              <a:xfrm>
                <a:off x="0" y="0"/>
                <a:ext cx="1117870" cy="11178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215" y="7570"/>
                    </a:moveTo>
                    <a:lnTo>
                      <a:pt x="6215" y="7570"/>
                    </a:lnTo>
                    <a:cubicBezTo>
                      <a:pt x="6215" y="6949"/>
                      <a:pt x="6719" y="6445"/>
                      <a:pt x="7340" y="6445"/>
                    </a:cubicBezTo>
                    <a:cubicBezTo>
                      <a:pt x="7961" y="6445"/>
                      <a:pt x="8465" y="6949"/>
                      <a:pt x="8465" y="7570"/>
                    </a:cubicBezTo>
                    <a:cubicBezTo>
                      <a:pt x="8465" y="8191"/>
                      <a:pt x="7961" y="8695"/>
                      <a:pt x="7340" y="8695"/>
                    </a:cubicBezTo>
                    <a:cubicBezTo>
                      <a:pt x="6719" y="8695"/>
                      <a:pt x="6215" y="8191"/>
                      <a:pt x="6215" y="7570"/>
                    </a:cubicBezTo>
                    <a:moveTo>
                      <a:pt x="13135" y="7570"/>
                    </a:moveTo>
                    <a:lnTo>
                      <a:pt x="13135" y="7570"/>
                    </a:lnTo>
                    <a:cubicBezTo>
                      <a:pt x="13135" y="6949"/>
                      <a:pt x="13639" y="6445"/>
                      <a:pt x="14260" y="6445"/>
                    </a:cubicBezTo>
                    <a:cubicBezTo>
                      <a:pt x="14881" y="6445"/>
                      <a:pt x="15385" y="6949"/>
                      <a:pt x="15385" y="7570"/>
                    </a:cubicBezTo>
                    <a:cubicBezTo>
                      <a:pt x="15385" y="8191"/>
                      <a:pt x="14881" y="8695"/>
                      <a:pt x="14260" y="8695"/>
                    </a:cubicBezTo>
                    <a:cubicBezTo>
                      <a:pt x="13639" y="8695"/>
                      <a:pt x="13135" y="8191"/>
                      <a:pt x="13135" y="7570"/>
                    </a:cubicBezTo>
                    <a:moveTo>
                      <a:pt x="4946" y="15510"/>
                    </a:moveTo>
                    <a:cubicBezTo>
                      <a:pt x="8849" y="18190"/>
                      <a:pt x="12747" y="18190"/>
                      <a:pt x="16640" y="15510"/>
                    </a:cubicBezTo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333399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</p:grpSp>
        <p:sp>
          <p:nvSpPr>
            <p:cNvPr id="136" name="Bさん"/>
            <p:cNvSpPr txBox="1"/>
            <p:nvPr/>
          </p:nvSpPr>
          <p:spPr>
            <a:xfrm>
              <a:off x="0" y="1681789"/>
              <a:ext cx="2046236" cy="690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165">
                <a:defRPr sz="1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r>
                <a:rPr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rPr>
                <a:t>B</a:t>
              </a: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さん</a:t>
              </a:r>
            </a:p>
          </p:txBody>
        </p:sp>
        <p:sp>
          <p:nvSpPr>
            <p:cNvPr id="137" name="線"/>
            <p:cNvSpPr/>
            <p:nvPr/>
          </p:nvSpPr>
          <p:spPr>
            <a:xfrm>
              <a:off x="1850526" y="838401"/>
              <a:ext cx="1273931" cy="1503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0" y="21600"/>
                  </a:moveTo>
                  <a:lnTo>
                    <a:pt x="18720" y="19160"/>
                  </a:lnTo>
                  <a:lnTo>
                    <a:pt x="21600" y="18550"/>
                  </a:lnTo>
                  <a:lnTo>
                    <a:pt x="180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855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sp>
          <p:nvSpPr>
            <p:cNvPr id="138" name="(B)"/>
            <p:cNvSpPr txBox="1"/>
            <p:nvPr/>
          </p:nvSpPr>
          <p:spPr>
            <a:xfrm>
              <a:off x="1850526" y="838401"/>
              <a:ext cx="1273931" cy="690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(B)</a:t>
              </a:r>
            </a:p>
          </p:txBody>
        </p:sp>
      </p:grpSp>
      <p:grpSp>
        <p:nvGrpSpPr>
          <p:cNvPr id="148" name="グループ"/>
          <p:cNvGrpSpPr/>
          <p:nvPr/>
        </p:nvGrpSpPr>
        <p:grpSpPr>
          <a:xfrm>
            <a:off x="8559379" y="3507523"/>
            <a:ext cx="3124457" cy="2371843"/>
            <a:chOff x="0" y="0"/>
            <a:chExt cx="3124456" cy="2371841"/>
          </a:xfrm>
        </p:grpSpPr>
        <p:sp>
          <p:nvSpPr>
            <p:cNvPr id="140" name="三角形"/>
            <p:cNvSpPr/>
            <p:nvPr/>
          </p:nvSpPr>
          <p:spPr>
            <a:xfrm>
              <a:off x="435024" y="776424"/>
              <a:ext cx="1257604" cy="865111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33339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16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grpSp>
          <p:nvGrpSpPr>
            <p:cNvPr id="144" name="グループ"/>
            <p:cNvGrpSpPr/>
            <p:nvPr/>
          </p:nvGrpSpPr>
          <p:grpSpPr>
            <a:xfrm>
              <a:off x="464182" y="-1"/>
              <a:ext cx="1117871" cy="1117871"/>
              <a:chOff x="0" y="0"/>
              <a:chExt cx="1117869" cy="1117869"/>
            </a:xfrm>
          </p:grpSpPr>
          <p:sp>
            <p:nvSpPr>
              <p:cNvPr id="141" name="図形"/>
              <p:cNvSpPr/>
              <p:nvPr/>
            </p:nvSpPr>
            <p:spPr>
              <a:xfrm>
                <a:off x="0" y="0"/>
                <a:ext cx="1117870" cy="11178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142" name="図形"/>
              <p:cNvSpPr/>
              <p:nvPr/>
            </p:nvSpPr>
            <p:spPr>
              <a:xfrm>
                <a:off x="321646" y="333550"/>
                <a:ext cx="474578" cy="1164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1186" y="0"/>
                      <a:pt x="2650" y="0"/>
                    </a:cubicBezTo>
                    <a:cubicBezTo>
                      <a:pt x="4113" y="0"/>
                      <a:pt x="5300" y="4835"/>
                      <a:pt x="5300" y="10800"/>
                    </a:cubicBezTo>
                    <a:cubicBezTo>
                      <a:pt x="5300" y="16765"/>
                      <a:pt x="4113" y="21600"/>
                      <a:pt x="2650" y="21600"/>
                    </a:cubicBezTo>
                    <a:cubicBezTo>
                      <a:pt x="1186" y="21600"/>
                      <a:pt x="0" y="16765"/>
                      <a:pt x="0" y="10800"/>
                    </a:cubicBezTo>
                    <a:moveTo>
                      <a:pt x="16300" y="10800"/>
                    </a:moveTo>
                    <a:lnTo>
                      <a:pt x="16300" y="10800"/>
                    </a:lnTo>
                    <a:cubicBezTo>
                      <a:pt x="16300" y="4835"/>
                      <a:pt x="17487" y="0"/>
                      <a:pt x="18950" y="0"/>
                    </a:cubicBezTo>
                    <a:cubicBezTo>
                      <a:pt x="20414" y="0"/>
                      <a:pt x="21600" y="4835"/>
                      <a:pt x="21600" y="10800"/>
                    </a:cubicBezTo>
                    <a:cubicBezTo>
                      <a:pt x="21600" y="16765"/>
                      <a:pt x="20414" y="21600"/>
                      <a:pt x="18950" y="21600"/>
                    </a:cubicBezTo>
                    <a:cubicBezTo>
                      <a:pt x="17487" y="21600"/>
                      <a:pt x="16300" y="16765"/>
                      <a:pt x="16300" y="10800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143" name="図形"/>
              <p:cNvSpPr/>
              <p:nvPr/>
            </p:nvSpPr>
            <p:spPr>
              <a:xfrm>
                <a:off x="0" y="0"/>
                <a:ext cx="1117870" cy="11178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215" y="7570"/>
                    </a:moveTo>
                    <a:lnTo>
                      <a:pt x="6215" y="7570"/>
                    </a:lnTo>
                    <a:cubicBezTo>
                      <a:pt x="6215" y="6949"/>
                      <a:pt x="6719" y="6445"/>
                      <a:pt x="7340" y="6445"/>
                    </a:cubicBezTo>
                    <a:cubicBezTo>
                      <a:pt x="7961" y="6445"/>
                      <a:pt x="8465" y="6949"/>
                      <a:pt x="8465" y="7570"/>
                    </a:cubicBezTo>
                    <a:cubicBezTo>
                      <a:pt x="8465" y="8191"/>
                      <a:pt x="7961" y="8695"/>
                      <a:pt x="7340" y="8695"/>
                    </a:cubicBezTo>
                    <a:cubicBezTo>
                      <a:pt x="6719" y="8695"/>
                      <a:pt x="6215" y="8191"/>
                      <a:pt x="6215" y="7570"/>
                    </a:cubicBezTo>
                    <a:moveTo>
                      <a:pt x="13135" y="7570"/>
                    </a:moveTo>
                    <a:lnTo>
                      <a:pt x="13135" y="7570"/>
                    </a:lnTo>
                    <a:cubicBezTo>
                      <a:pt x="13135" y="6949"/>
                      <a:pt x="13639" y="6445"/>
                      <a:pt x="14260" y="6445"/>
                    </a:cubicBezTo>
                    <a:cubicBezTo>
                      <a:pt x="14881" y="6445"/>
                      <a:pt x="15385" y="6949"/>
                      <a:pt x="15385" y="7570"/>
                    </a:cubicBezTo>
                    <a:cubicBezTo>
                      <a:pt x="15385" y="8191"/>
                      <a:pt x="14881" y="8695"/>
                      <a:pt x="14260" y="8695"/>
                    </a:cubicBezTo>
                    <a:cubicBezTo>
                      <a:pt x="13639" y="8695"/>
                      <a:pt x="13135" y="8191"/>
                      <a:pt x="13135" y="7570"/>
                    </a:cubicBezTo>
                    <a:moveTo>
                      <a:pt x="4946" y="15510"/>
                    </a:moveTo>
                    <a:cubicBezTo>
                      <a:pt x="8849" y="18190"/>
                      <a:pt x="12747" y="18190"/>
                      <a:pt x="16640" y="15510"/>
                    </a:cubicBezTo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333399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</p:grpSp>
        <p:sp>
          <p:nvSpPr>
            <p:cNvPr id="145" name="Cさん"/>
            <p:cNvSpPr txBox="1"/>
            <p:nvPr/>
          </p:nvSpPr>
          <p:spPr>
            <a:xfrm>
              <a:off x="0" y="1681789"/>
              <a:ext cx="2046236" cy="690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165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Cさん</a:t>
              </a:r>
            </a:p>
          </p:txBody>
        </p:sp>
        <p:sp>
          <p:nvSpPr>
            <p:cNvPr id="146" name="線"/>
            <p:cNvSpPr/>
            <p:nvPr/>
          </p:nvSpPr>
          <p:spPr>
            <a:xfrm>
              <a:off x="1850526" y="838401"/>
              <a:ext cx="1273931" cy="1503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0" y="21600"/>
                  </a:moveTo>
                  <a:lnTo>
                    <a:pt x="18720" y="19160"/>
                  </a:lnTo>
                  <a:lnTo>
                    <a:pt x="21600" y="18550"/>
                  </a:lnTo>
                  <a:lnTo>
                    <a:pt x="180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855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sp>
          <p:nvSpPr>
            <p:cNvPr id="147" name="(C)"/>
            <p:cNvSpPr txBox="1"/>
            <p:nvPr/>
          </p:nvSpPr>
          <p:spPr>
            <a:xfrm>
              <a:off x="1850526" y="838401"/>
              <a:ext cx="1273931" cy="690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(C)</a:t>
              </a:r>
            </a:p>
          </p:txBody>
        </p:sp>
      </p:grpSp>
      <p:sp>
        <p:nvSpPr>
          <p:cNvPr id="149" name="A〜Cの担当を決めて、…"/>
          <p:cNvSpPr txBox="1"/>
          <p:nvPr/>
        </p:nvSpPr>
        <p:spPr>
          <a:xfrm>
            <a:off x="1036319" y="1184910"/>
            <a:ext cx="8595361" cy="15417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120000"/>
              </a:lnSpc>
              <a:defRPr sz="42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A〜Cの担当を決めて、</a:t>
            </a:r>
          </a:p>
          <a:p>
            <a:pPr algn="l">
              <a:lnSpc>
                <a:spcPct val="120000"/>
              </a:lnSpc>
              <a:defRPr sz="42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自分のワークシートを確認します。</a:t>
            </a:r>
          </a:p>
        </p:txBody>
      </p:sp>
      <p:sp>
        <p:nvSpPr>
          <p:cNvPr id="150" name="たんとう"/>
          <p:cNvSpPr txBox="1"/>
          <p:nvPr/>
        </p:nvSpPr>
        <p:spPr>
          <a:xfrm>
            <a:off x="2898919" y="954709"/>
            <a:ext cx="135031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たんとう</a:t>
            </a:r>
            <a:endParaRPr dirty="0"/>
          </a:p>
        </p:txBody>
      </p:sp>
      <p:sp>
        <p:nvSpPr>
          <p:cNvPr id="151" name="かくにん"/>
          <p:cNvSpPr txBox="1"/>
          <p:nvPr/>
        </p:nvSpPr>
        <p:spPr>
          <a:xfrm>
            <a:off x="6308597" y="1752600"/>
            <a:ext cx="135031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かくにん</a:t>
            </a:r>
          </a:p>
        </p:txBody>
      </p:sp>
      <p:sp>
        <p:nvSpPr>
          <p:cNvPr id="152" name="AとBとC、すべて例文が違います"/>
          <p:cNvSpPr/>
          <p:nvPr/>
        </p:nvSpPr>
        <p:spPr>
          <a:xfrm>
            <a:off x="3202926" y="6257180"/>
            <a:ext cx="7079061" cy="8405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91" y="0"/>
                </a:moveTo>
                <a:lnTo>
                  <a:pt x="2301" y="6976"/>
                </a:lnTo>
                <a:lnTo>
                  <a:pt x="374" y="6976"/>
                </a:lnTo>
                <a:cubicBezTo>
                  <a:pt x="168" y="6976"/>
                  <a:pt x="0" y="8389"/>
                  <a:pt x="0" y="10127"/>
                </a:cubicBezTo>
                <a:lnTo>
                  <a:pt x="0" y="18449"/>
                </a:lnTo>
                <a:cubicBezTo>
                  <a:pt x="0" y="20187"/>
                  <a:pt x="168" y="21600"/>
                  <a:pt x="374" y="21600"/>
                </a:cubicBezTo>
                <a:lnTo>
                  <a:pt x="21227" y="21600"/>
                </a:lnTo>
                <a:cubicBezTo>
                  <a:pt x="21433" y="21600"/>
                  <a:pt x="21600" y="20187"/>
                  <a:pt x="21600" y="18449"/>
                </a:cubicBezTo>
                <a:lnTo>
                  <a:pt x="21600" y="10127"/>
                </a:lnTo>
                <a:cubicBezTo>
                  <a:pt x="21600" y="8389"/>
                  <a:pt x="21433" y="6976"/>
                  <a:pt x="21227" y="6976"/>
                </a:cubicBezTo>
                <a:lnTo>
                  <a:pt x="3082" y="6976"/>
                </a:lnTo>
                <a:lnTo>
                  <a:pt x="2691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AとBとC、すべて例文が違います</a:t>
            </a:r>
          </a:p>
        </p:txBody>
      </p:sp>
      <p:sp>
        <p:nvSpPr>
          <p:cNvPr id="153" name="※２人グループの場合は、AとBのワークシートを使います。"/>
          <p:cNvSpPr txBox="1"/>
          <p:nvPr/>
        </p:nvSpPr>
        <p:spPr>
          <a:xfrm>
            <a:off x="1102271" y="7772400"/>
            <a:ext cx="10470643" cy="48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※２人グループの場合は、AとBのワークシートを使います。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例）自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例）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自</a:t>
            </a:r>
          </a:p>
        </p:txBody>
      </p:sp>
      <p:grpSp>
        <p:nvGrpSpPr>
          <p:cNvPr id="158" name="自分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157" name="自分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自分</a:t>
              </a:r>
            </a:p>
          </p:txBody>
        </p:sp>
        <p:pic>
          <p:nvPicPr>
            <p:cNvPr id="156" name="自分" descr="自分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161" name="自由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160" name="自由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自由</a:t>
              </a:r>
            </a:p>
          </p:txBody>
        </p:sp>
        <p:pic>
          <p:nvPicPr>
            <p:cNvPr id="159" name="自由" descr="自由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164" name="自信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163" name="自信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自信</a:t>
              </a:r>
            </a:p>
          </p:txBody>
        </p:sp>
        <p:pic>
          <p:nvPicPr>
            <p:cNvPr id="162" name="自信" descr="自信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165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166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16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69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170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例）自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例）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自</a:t>
            </a:r>
          </a:p>
        </p:txBody>
      </p:sp>
      <p:grpSp>
        <p:nvGrpSpPr>
          <p:cNvPr id="175" name="自信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174" name="自信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自信</a:t>
              </a:r>
            </a:p>
          </p:txBody>
        </p:sp>
        <p:pic>
          <p:nvPicPr>
            <p:cNvPr id="173" name="自信" descr="自信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178" name="自分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177" name="自分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自分</a:t>
              </a:r>
            </a:p>
          </p:txBody>
        </p:sp>
        <p:pic>
          <p:nvPicPr>
            <p:cNvPr id="176" name="自分" descr="自分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181" name="自由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180" name="自由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自由</a:t>
              </a:r>
            </a:p>
          </p:txBody>
        </p:sp>
        <p:pic>
          <p:nvPicPr>
            <p:cNvPr id="179" name="自由" descr="自由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182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183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184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185" name="じ ぶん"/>
          <p:cNvSpPr txBox="1"/>
          <p:nvPr/>
        </p:nvSpPr>
        <p:spPr>
          <a:xfrm>
            <a:off x="2347721" y="27813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　ぶん</a:t>
            </a:r>
          </a:p>
        </p:txBody>
      </p:sp>
      <p:sp>
        <p:nvSpPr>
          <p:cNvPr id="186" name="じ しん"/>
          <p:cNvSpPr txBox="1"/>
          <p:nvPr/>
        </p:nvSpPr>
        <p:spPr>
          <a:xfrm>
            <a:off x="5649721" y="27813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　しん</a:t>
            </a:r>
          </a:p>
        </p:txBody>
      </p:sp>
      <p:sp>
        <p:nvSpPr>
          <p:cNvPr id="187" name="じ ゆう"/>
          <p:cNvSpPr txBox="1"/>
          <p:nvPr/>
        </p:nvSpPr>
        <p:spPr>
          <a:xfrm>
            <a:off x="9091421" y="27813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　ゆう</a:t>
            </a:r>
          </a:p>
        </p:txBody>
      </p:sp>
      <p:sp>
        <p:nvSpPr>
          <p:cNvPr id="188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189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１）射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１）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射</a:t>
            </a:r>
          </a:p>
        </p:txBody>
      </p:sp>
      <p:grpSp>
        <p:nvGrpSpPr>
          <p:cNvPr id="195" name="放射"/>
          <p:cNvGrpSpPr/>
          <p:nvPr/>
        </p:nvGrpSpPr>
        <p:grpSpPr>
          <a:xfrm>
            <a:off x="5292509" y="3252006"/>
            <a:ext cx="2146301" cy="1143000"/>
            <a:chOff x="0" y="0"/>
            <a:chExt cx="2146300" cy="1142999"/>
          </a:xfrm>
        </p:grpSpPr>
        <p:sp>
          <p:nvSpPr>
            <p:cNvPr id="194" name="放射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放射</a:t>
              </a:r>
            </a:p>
          </p:txBody>
        </p:sp>
        <p:pic>
          <p:nvPicPr>
            <p:cNvPr id="193" name="放射" descr="放射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198" name="反射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197" name="反射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反射</a:t>
              </a:r>
            </a:p>
          </p:txBody>
        </p:sp>
        <p:pic>
          <p:nvPicPr>
            <p:cNvPr id="196" name="反射" descr="反射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01" name="注射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200" name="注射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注射</a:t>
              </a:r>
            </a:p>
          </p:txBody>
        </p:sp>
        <p:pic>
          <p:nvPicPr>
            <p:cNvPr id="199" name="注射" descr="注射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202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203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20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06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207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１）射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１）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射</a:t>
            </a:r>
          </a:p>
        </p:txBody>
      </p:sp>
      <p:sp>
        <p:nvSpPr>
          <p:cNvPr id="210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211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212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213" name="ほう しゃ"/>
          <p:cNvSpPr txBox="1"/>
          <p:nvPr/>
        </p:nvSpPr>
        <p:spPr>
          <a:xfrm>
            <a:off x="2195321" y="27813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ほう　しゃ</a:t>
            </a:r>
          </a:p>
        </p:txBody>
      </p:sp>
      <p:sp>
        <p:nvSpPr>
          <p:cNvPr id="214" name="ちゅう しゃ"/>
          <p:cNvSpPr txBox="1"/>
          <p:nvPr/>
        </p:nvSpPr>
        <p:spPr>
          <a:xfrm>
            <a:off x="5446572" y="2781300"/>
            <a:ext cx="17398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ちゅう しゃ</a:t>
            </a:r>
          </a:p>
        </p:txBody>
      </p:sp>
      <p:sp>
        <p:nvSpPr>
          <p:cNvPr id="215" name="はん しゃ"/>
          <p:cNvSpPr txBox="1"/>
          <p:nvPr/>
        </p:nvSpPr>
        <p:spPr>
          <a:xfrm>
            <a:off x="8939021" y="27813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はん　しゃ</a:t>
            </a:r>
          </a:p>
        </p:txBody>
      </p:sp>
      <p:sp>
        <p:nvSpPr>
          <p:cNvPr id="216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217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grpSp>
        <p:nvGrpSpPr>
          <p:cNvPr id="221" name="注射"/>
          <p:cNvGrpSpPr/>
          <p:nvPr/>
        </p:nvGrpSpPr>
        <p:grpSpPr>
          <a:xfrm>
            <a:off x="5292509" y="3252006"/>
            <a:ext cx="2146301" cy="1143000"/>
            <a:chOff x="0" y="0"/>
            <a:chExt cx="2146300" cy="1142999"/>
          </a:xfrm>
        </p:grpSpPr>
        <p:sp>
          <p:nvSpPr>
            <p:cNvPr id="220" name="注射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注射</a:t>
              </a:r>
            </a:p>
          </p:txBody>
        </p:sp>
        <p:pic>
          <p:nvPicPr>
            <p:cNvPr id="219" name="注射" descr="注射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24" name="放射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223" name="放射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放射</a:t>
              </a:r>
            </a:p>
          </p:txBody>
        </p:sp>
        <p:pic>
          <p:nvPicPr>
            <p:cNvPr id="222" name="放射" descr="放射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27" name="反射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226" name="反射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反射</a:t>
              </a:r>
            </a:p>
          </p:txBody>
        </p:sp>
        <p:pic>
          <p:nvPicPr>
            <p:cNvPr id="225" name="反射" descr="反射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２）湿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２）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湿</a:t>
            </a:r>
          </a:p>
        </p:txBody>
      </p:sp>
      <p:grpSp>
        <p:nvGrpSpPr>
          <p:cNvPr id="232" name="陰湿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231" name="陰湿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陰湿</a:t>
              </a:r>
            </a:p>
          </p:txBody>
        </p:sp>
        <p:pic>
          <p:nvPicPr>
            <p:cNvPr id="230" name="陰湿" descr="陰湿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35" name="湿度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234" name="湿度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湿度</a:t>
              </a:r>
            </a:p>
          </p:txBody>
        </p:sp>
        <p:pic>
          <p:nvPicPr>
            <p:cNvPr id="233" name="湿度" descr="湿度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38" name="多湿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237" name="多湿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多湿</a:t>
              </a:r>
            </a:p>
          </p:txBody>
        </p:sp>
        <p:pic>
          <p:nvPicPr>
            <p:cNvPr id="236" name="多湿" descr="多湿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239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240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24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43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244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２）湿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２）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湿</a:t>
            </a:r>
          </a:p>
        </p:txBody>
      </p:sp>
      <p:grpSp>
        <p:nvGrpSpPr>
          <p:cNvPr id="249" name="多湿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248" name="多湿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多湿</a:t>
              </a:r>
            </a:p>
          </p:txBody>
        </p:sp>
        <p:pic>
          <p:nvPicPr>
            <p:cNvPr id="247" name="多湿" descr="多湿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52" name="湿度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251" name="湿度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湿度</a:t>
              </a:r>
            </a:p>
          </p:txBody>
        </p:sp>
        <p:pic>
          <p:nvPicPr>
            <p:cNvPr id="250" name="湿度" descr="湿度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55" name="陰湿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254" name="陰湿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陰湿</a:t>
              </a:r>
            </a:p>
          </p:txBody>
        </p:sp>
        <p:pic>
          <p:nvPicPr>
            <p:cNvPr id="253" name="陰湿" descr="陰湿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256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257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258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259" name="しつ ど"/>
          <p:cNvSpPr txBox="1"/>
          <p:nvPr/>
        </p:nvSpPr>
        <p:spPr>
          <a:xfrm>
            <a:off x="2352293" y="2781300"/>
            <a:ext cx="13243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しつ　ど</a:t>
            </a:r>
          </a:p>
        </p:txBody>
      </p:sp>
      <p:sp>
        <p:nvSpPr>
          <p:cNvPr id="260" name="た いつ"/>
          <p:cNvSpPr txBox="1"/>
          <p:nvPr/>
        </p:nvSpPr>
        <p:spPr>
          <a:xfrm>
            <a:off x="5649721" y="27813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　いつ</a:t>
            </a:r>
          </a:p>
        </p:txBody>
      </p:sp>
      <p:sp>
        <p:nvSpPr>
          <p:cNvPr id="261" name="いん しつ"/>
          <p:cNvSpPr txBox="1"/>
          <p:nvPr/>
        </p:nvSpPr>
        <p:spPr>
          <a:xfrm>
            <a:off x="8943593" y="2781300"/>
            <a:ext cx="16291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いん　しつ</a:t>
            </a:r>
          </a:p>
        </p:txBody>
      </p:sp>
      <p:sp>
        <p:nvSpPr>
          <p:cNvPr id="262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263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３）燃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３）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燃</a:t>
            </a:r>
          </a:p>
        </p:txBody>
      </p:sp>
      <p:grpSp>
        <p:nvGrpSpPr>
          <p:cNvPr id="269" name="燃料"/>
          <p:cNvGrpSpPr/>
          <p:nvPr/>
        </p:nvGrpSpPr>
        <p:grpSpPr>
          <a:xfrm>
            <a:off x="5292509" y="3252006"/>
            <a:ext cx="2146301" cy="1143000"/>
            <a:chOff x="0" y="0"/>
            <a:chExt cx="2146300" cy="1142999"/>
          </a:xfrm>
        </p:grpSpPr>
        <p:sp>
          <p:nvSpPr>
            <p:cNvPr id="268" name="燃料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燃料</a:t>
              </a:r>
            </a:p>
          </p:txBody>
        </p:sp>
        <p:pic>
          <p:nvPicPr>
            <p:cNvPr id="267" name="燃料" descr="燃料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72" name="燃焼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271" name="燃焼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燃焼</a:t>
              </a:r>
            </a:p>
          </p:txBody>
        </p:sp>
        <p:pic>
          <p:nvPicPr>
            <p:cNvPr id="270" name="燃焼" descr="燃焼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75" name="燃費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274" name="燃費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燃費</a:t>
              </a:r>
            </a:p>
          </p:txBody>
        </p:sp>
        <p:pic>
          <p:nvPicPr>
            <p:cNvPr id="273" name="燃費" descr="燃費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276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277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279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80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281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３）燃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３）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燃</a:t>
            </a:r>
          </a:p>
        </p:txBody>
      </p:sp>
      <p:grpSp>
        <p:nvGrpSpPr>
          <p:cNvPr id="286" name="燃料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285" name="燃料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燃料</a:t>
              </a:r>
            </a:p>
          </p:txBody>
        </p:sp>
        <p:pic>
          <p:nvPicPr>
            <p:cNvPr id="284" name="燃料" descr="燃料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89" name="燃費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288" name="燃費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燃費</a:t>
              </a:r>
            </a:p>
          </p:txBody>
        </p:sp>
        <p:pic>
          <p:nvPicPr>
            <p:cNvPr id="287" name="燃費" descr="燃費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92" name="燃焼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291" name="燃焼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燃焼</a:t>
              </a:r>
            </a:p>
          </p:txBody>
        </p:sp>
        <p:pic>
          <p:nvPicPr>
            <p:cNvPr id="290" name="燃焼" descr="燃焼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293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294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295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296" name="ねん  ぴ"/>
          <p:cNvSpPr txBox="1"/>
          <p:nvPr/>
        </p:nvSpPr>
        <p:spPr>
          <a:xfrm>
            <a:off x="2195372" y="2781300"/>
            <a:ext cx="14350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ねん　 ぴ</a:t>
            </a:r>
          </a:p>
        </p:txBody>
      </p:sp>
      <p:sp>
        <p:nvSpPr>
          <p:cNvPr id="297" name="ねん  りょう"/>
          <p:cNvSpPr txBox="1"/>
          <p:nvPr/>
        </p:nvSpPr>
        <p:spPr>
          <a:xfrm>
            <a:off x="5492851" y="2781300"/>
            <a:ext cx="1841298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ねん  りょう</a:t>
            </a:r>
          </a:p>
        </p:txBody>
      </p:sp>
      <p:sp>
        <p:nvSpPr>
          <p:cNvPr id="298" name="ねん しょう"/>
          <p:cNvSpPr txBox="1"/>
          <p:nvPr/>
        </p:nvSpPr>
        <p:spPr>
          <a:xfrm>
            <a:off x="8786621" y="2781300"/>
            <a:ext cx="1943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ねん　しょう</a:t>
            </a:r>
          </a:p>
        </p:txBody>
      </p:sp>
      <p:sp>
        <p:nvSpPr>
          <p:cNvPr id="299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300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４）懸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４）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懸</a:t>
            </a:r>
          </a:p>
        </p:txBody>
      </p:sp>
      <p:grpSp>
        <p:nvGrpSpPr>
          <p:cNvPr id="306" name="懸賞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305" name="懸賞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懸賞</a:t>
              </a:r>
            </a:p>
          </p:txBody>
        </p:sp>
        <p:pic>
          <p:nvPicPr>
            <p:cNvPr id="304" name="懸賞" descr="懸賞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09" name="懸念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308" name="懸念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懸念</a:t>
              </a:r>
            </a:p>
          </p:txBody>
        </p:sp>
        <p:pic>
          <p:nvPicPr>
            <p:cNvPr id="307" name="懸念" descr="懸念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12" name="懸命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311" name="懸命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懸命</a:t>
              </a:r>
            </a:p>
          </p:txBody>
        </p:sp>
        <p:pic>
          <p:nvPicPr>
            <p:cNvPr id="310" name="懸命" descr="懸命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313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314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31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17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318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４）懸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４）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懸</a:t>
            </a:r>
          </a:p>
        </p:txBody>
      </p:sp>
      <p:grpSp>
        <p:nvGrpSpPr>
          <p:cNvPr id="323" name="懸命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322" name="懸命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懸命</a:t>
              </a:r>
            </a:p>
          </p:txBody>
        </p:sp>
        <p:pic>
          <p:nvPicPr>
            <p:cNvPr id="321" name="懸命" descr="懸命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26" name="懸賞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325" name="懸賞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懸賞</a:t>
              </a:r>
            </a:p>
          </p:txBody>
        </p:sp>
        <p:pic>
          <p:nvPicPr>
            <p:cNvPr id="324" name="懸賞" descr="懸賞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29" name="懸念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328" name="懸念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懸念</a:t>
              </a:r>
            </a:p>
          </p:txBody>
        </p:sp>
        <p:pic>
          <p:nvPicPr>
            <p:cNvPr id="327" name="懸念" descr="懸念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330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331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332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333" name="けん  しょう"/>
          <p:cNvSpPr txBox="1"/>
          <p:nvPr/>
        </p:nvSpPr>
        <p:spPr>
          <a:xfrm>
            <a:off x="2199995" y="2781300"/>
            <a:ext cx="183215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  しょう</a:t>
            </a:r>
          </a:p>
        </p:txBody>
      </p:sp>
      <p:sp>
        <p:nvSpPr>
          <p:cNvPr id="334" name="けん  めい"/>
          <p:cNvSpPr txBox="1"/>
          <p:nvPr/>
        </p:nvSpPr>
        <p:spPr>
          <a:xfrm>
            <a:off x="5514695" y="2781300"/>
            <a:ext cx="152735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  めい</a:t>
            </a:r>
          </a:p>
        </p:txBody>
      </p:sp>
      <p:sp>
        <p:nvSpPr>
          <p:cNvPr id="335" name="け ねん"/>
          <p:cNvSpPr txBox="1"/>
          <p:nvPr/>
        </p:nvSpPr>
        <p:spPr>
          <a:xfrm>
            <a:off x="9104121" y="27813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　ねん</a:t>
            </a:r>
          </a:p>
        </p:txBody>
      </p:sp>
      <p:sp>
        <p:nvSpPr>
          <p:cNvPr id="336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337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338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５）廃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５）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廃</a:t>
            </a:r>
          </a:p>
        </p:txBody>
      </p:sp>
      <p:grpSp>
        <p:nvGrpSpPr>
          <p:cNvPr id="343" name="廃絶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342" name="廃絶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廃絶</a:t>
              </a:r>
            </a:p>
          </p:txBody>
        </p:sp>
        <p:pic>
          <p:nvPicPr>
            <p:cNvPr id="341" name="廃絶" descr="廃絶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46" name="廃止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345" name="廃止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廃止</a:t>
              </a:r>
            </a:p>
          </p:txBody>
        </p:sp>
        <p:pic>
          <p:nvPicPr>
            <p:cNvPr id="344" name="廃止" descr="廃止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49" name="廃棄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348" name="廃棄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廃棄</a:t>
              </a:r>
            </a:p>
          </p:txBody>
        </p:sp>
        <p:pic>
          <p:nvPicPr>
            <p:cNvPr id="347" name="廃棄" descr="廃棄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350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351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35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54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355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５）善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５）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善</a:t>
            </a:r>
          </a:p>
        </p:txBody>
      </p:sp>
      <p:grpSp>
        <p:nvGrpSpPr>
          <p:cNvPr id="360" name="廃棄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359" name="廃棄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廃棄</a:t>
              </a:r>
            </a:p>
          </p:txBody>
        </p:sp>
        <p:pic>
          <p:nvPicPr>
            <p:cNvPr id="358" name="廃棄" descr="廃棄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63" name="廃止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362" name="廃止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廃止</a:t>
              </a:r>
            </a:p>
          </p:txBody>
        </p:sp>
        <p:pic>
          <p:nvPicPr>
            <p:cNvPr id="361" name="廃止" descr="廃止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66" name="廃絶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365" name="廃絶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廃絶</a:t>
              </a:r>
            </a:p>
          </p:txBody>
        </p:sp>
        <p:pic>
          <p:nvPicPr>
            <p:cNvPr id="364" name="廃絶" descr="廃絶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367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368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369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370" name="はい  し"/>
          <p:cNvSpPr txBox="1"/>
          <p:nvPr/>
        </p:nvSpPr>
        <p:spPr>
          <a:xfrm>
            <a:off x="2296972" y="2781300"/>
            <a:ext cx="14350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はい　 し</a:t>
            </a:r>
          </a:p>
        </p:txBody>
      </p:sp>
      <p:sp>
        <p:nvSpPr>
          <p:cNvPr id="371" name="はい  き"/>
          <p:cNvSpPr txBox="1"/>
          <p:nvPr/>
        </p:nvSpPr>
        <p:spPr>
          <a:xfrm>
            <a:off x="5535472" y="2781300"/>
            <a:ext cx="14350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はい　 き</a:t>
            </a:r>
          </a:p>
        </p:txBody>
      </p:sp>
      <p:sp>
        <p:nvSpPr>
          <p:cNvPr id="372" name="はい ぜつ"/>
          <p:cNvSpPr txBox="1"/>
          <p:nvPr/>
        </p:nvSpPr>
        <p:spPr>
          <a:xfrm>
            <a:off x="8939021" y="27813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はい　ぜつ</a:t>
            </a:r>
          </a:p>
        </p:txBody>
      </p:sp>
      <p:sp>
        <p:nvSpPr>
          <p:cNvPr id="373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374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375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６）緒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６）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緒</a:t>
            </a:r>
          </a:p>
        </p:txBody>
      </p:sp>
      <p:grpSp>
        <p:nvGrpSpPr>
          <p:cNvPr id="380" name="一緒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379" name="一緒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一緒</a:t>
              </a:r>
            </a:p>
          </p:txBody>
        </p:sp>
        <p:pic>
          <p:nvPicPr>
            <p:cNvPr id="378" name="一緒" descr="一緒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83" name="情緒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382" name="情緒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情緒</a:t>
              </a:r>
            </a:p>
          </p:txBody>
        </p:sp>
        <p:pic>
          <p:nvPicPr>
            <p:cNvPr id="381" name="情緒" descr="情緒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86" name="内緒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385" name="内緒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内緒</a:t>
              </a:r>
            </a:p>
          </p:txBody>
        </p:sp>
        <p:pic>
          <p:nvPicPr>
            <p:cNvPr id="384" name="内緒" descr="内緒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387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388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390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91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392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６）緒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６）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緒</a:t>
            </a:r>
          </a:p>
        </p:txBody>
      </p:sp>
      <p:grpSp>
        <p:nvGrpSpPr>
          <p:cNvPr id="397" name="情緒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396" name="情緒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情緒</a:t>
              </a:r>
            </a:p>
          </p:txBody>
        </p:sp>
        <p:pic>
          <p:nvPicPr>
            <p:cNvPr id="395" name="情緒" descr="情緒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00" name="一緒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399" name="一緒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一緒</a:t>
              </a:r>
            </a:p>
          </p:txBody>
        </p:sp>
        <p:pic>
          <p:nvPicPr>
            <p:cNvPr id="398" name="一緒" descr="一緒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03" name="内緒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402" name="内緒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内緒</a:t>
              </a:r>
            </a:p>
          </p:txBody>
        </p:sp>
        <p:pic>
          <p:nvPicPr>
            <p:cNvPr id="401" name="内緒" descr="内緒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404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405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406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407" name="いっ しょ"/>
          <p:cNvSpPr txBox="1"/>
          <p:nvPr/>
        </p:nvSpPr>
        <p:spPr>
          <a:xfrm>
            <a:off x="2195321" y="27813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いっ　しょ</a:t>
            </a:r>
          </a:p>
        </p:txBody>
      </p:sp>
      <p:sp>
        <p:nvSpPr>
          <p:cNvPr id="408" name="じょう ちょ"/>
          <p:cNvSpPr txBox="1"/>
          <p:nvPr/>
        </p:nvSpPr>
        <p:spPr>
          <a:xfrm>
            <a:off x="5408472" y="2781300"/>
            <a:ext cx="17398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じょう ちょ</a:t>
            </a:r>
          </a:p>
        </p:txBody>
      </p:sp>
      <p:sp>
        <p:nvSpPr>
          <p:cNvPr id="409" name="ない  しょ"/>
          <p:cNvSpPr txBox="1"/>
          <p:nvPr/>
        </p:nvSpPr>
        <p:spPr>
          <a:xfrm>
            <a:off x="8989923" y="2781300"/>
            <a:ext cx="1536498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ない  しょ</a:t>
            </a:r>
          </a:p>
        </p:txBody>
      </p:sp>
      <p:sp>
        <p:nvSpPr>
          <p:cNvPr id="410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411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412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７）排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７）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排</a:t>
            </a:r>
          </a:p>
        </p:txBody>
      </p:sp>
      <p:grpSp>
        <p:nvGrpSpPr>
          <p:cNvPr id="417" name="排除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416" name="排除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排除</a:t>
              </a:r>
            </a:p>
          </p:txBody>
        </p:sp>
        <p:pic>
          <p:nvPicPr>
            <p:cNvPr id="415" name="排除" descr="排除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20" name="排水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419" name="排水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排水</a:t>
              </a:r>
            </a:p>
          </p:txBody>
        </p:sp>
        <p:pic>
          <p:nvPicPr>
            <p:cNvPr id="418" name="排水" descr="排水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23" name="排出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422" name="排出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排出</a:t>
              </a:r>
            </a:p>
          </p:txBody>
        </p:sp>
        <p:pic>
          <p:nvPicPr>
            <p:cNvPr id="421" name="排出" descr="排出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424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425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42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28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429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７）排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７）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排</a:t>
            </a:r>
          </a:p>
        </p:txBody>
      </p:sp>
      <p:grpSp>
        <p:nvGrpSpPr>
          <p:cNvPr id="434" name="排除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433" name="排除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排除</a:t>
              </a:r>
            </a:p>
          </p:txBody>
        </p:sp>
        <p:pic>
          <p:nvPicPr>
            <p:cNvPr id="432" name="排除" descr="排除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37" name="排出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436" name="排出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排出</a:t>
              </a:r>
            </a:p>
          </p:txBody>
        </p:sp>
        <p:pic>
          <p:nvPicPr>
            <p:cNvPr id="435" name="排出" descr="排出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40" name="排水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439" name="排水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排水</a:t>
              </a:r>
            </a:p>
          </p:txBody>
        </p:sp>
        <p:pic>
          <p:nvPicPr>
            <p:cNvPr id="438" name="排水" descr="排水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441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442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443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444" name="はい  しゅつ"/>
          <p:cNvSpPr txBox="1"/>
          <p:nvPr/>
        </p:nvSpPr>
        <p:spPr>
          <a:xfrm>
            <a:off x="2098395" y="2781300"/>
            <a:ext cx="183215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はい  しゅつ</a:t>
            </a:r>
          </a:p>
        </p:txBody>
      </p:sp>
      <p:sp>
        <p:nvSpPr>
          <p:cNvPr id="445" name="はい  じょ"/>
          <p:cNvSpPr txBox="1"/>
          <p:nvPr/>
        </p:nvSpPr>
        <p:spPr>
          <a:xfrm>
            <a:off x="5421172" y="2781300"/>
            <a:ext cx="17398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はい　 じょ</a:t>
            </a:r>
          </a:p>
        </p:txBody>
      </p:sp>
      <p:sp>
        <p:nvSpPr>
          <p:cNvPr id="446" name="はい  すい"/>
          <p:cNvSpPr txBox="1"/>
          <p:nvPr/>
        </p:nvSpPr>
        <p:spPr>
          <a:xfrm>
            <a:off x="8888272" y="2781300"/>
            <a:ext cx="17398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はい 　すい</a:t>
            </a:r>
          </a:p>
        </p:txBody>
      </p:sp>
      <p:sp>
        <p:nvSpPr>
          <p:cNvPr id="447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448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449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８）繁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８）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繁</a:t>
            </a:r>
          </a:p>
        </p:txBody>
      </p:sp>
      <p:grpSp>
        <p:nvGrpSpPr>
          <p:cNvPr id="454" name="繁栄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453" name="繁栄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繁栄</a:t>
              </a:r>
            </a:p>
          </p:txBody>
        </p:sp>
        <p:pic>
          <p:nvPicPr>
            <p:cNvPr id="452" name="繁栄" descr="繁栄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57" name="繁盛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456" name="繁盛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繁盛</a:t>
              </a:r>
            </a:p>
          </p:txBody>
        </p:sp>
        <p:pic>
          <p:nvPicPr>
            <p:cNvPr id="455" name="繁盛" descr="繁盛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60" name="繁殖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459" name="繁殖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繁殖</a:t>
              </a:r>
            </a:p>
          </p:txBody>
        </p:sp>
        <p:pic>
          <p:nvPicPr>
            <p:cNvPr id="458" name="繁殖" descr="繁殖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461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462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464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65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466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８）導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８）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導</a:t>
            </a:r>
          </a:p>
        </p:txBody>
      </p:sp>
      <p:grpSp>
        <p:nvGrpSpPr>
          <p:cNvPr id="471" name="繁栄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470" name="繁栄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繁栄</a:t>
              </a:r>
            </a:p>
          </p:txBody>
        </p:sp>
        <p:pic>
          <p:nvPicPr>
            <p:cNvPr id="469" name="繁栄" descr="繁栄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74" name="繁盛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473" name="繁盛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繁盛</a:t>
              </a:r>
            </a:p>
          </p:txBody>
        </p:sp>
        <p:pic>
          <p:nvPicPr>
            <p:cNvPr id="472" name="繁盛" descr="繁盛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77" name="繁殖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476" name="繁殖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繁殖</a:t>
              </a:r>
            </a:p>
          </p:txBody>
        </p:sp>
        <p:pic>
          <p:nvPicPr>
            <p:cNvPr id="475" name="繁殖" descr="繁殖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478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479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480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481" name="はん  じょう"/>
          <p:cNvSpPr txBox="1"/>
          <p:nvPr/>
        </p:nvSpPr>
        <p:spPr>
          <a:xfrm>
            <a:off x="2182723" y="2781300"/>
            <a:ext cx="1841298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はん  じょう</a:t>
            </a:r>
          </a:p>
        </p:txBody>
      </p:sp>
      <p:sp>
        <p:nvSpPr>
          <p:cNvPr id="482" name="はん   えい"/>
          <p:cNvSpPr txBox="1"/>
          <p:nvPr/>
        </p:nvSpPr>
        <p:spPr>
          <a:xfrm>
            <a:off x="5502046" y="2781300"/>
            <a:ext cx="1628852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はん   えい</a:t>
            </a:r>
          </a:p>
        </p:txBody>
      </p:sp>
      <p:sp>
        <p:nvSpPr>
          <p:cNvPr id="483" name="はん  しょく"/>
          <p:cNvSpPr txBox="1"/>
          <p:nvPr/>
        </p:nvSpPr>
        <p:spPr>
          <a:xfrm>
            <a:off x="8939123" y="2781300"/>
            <a:ext cx="1841298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はん  しょく</a:t>
            </a:r>
          </a:p>
        </p:txBody>
      </p:sp>
      <p:sp>
        <p:nvSpPr>
          <p:cNvPr id="484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485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486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９）鎖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９）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鎖</a:t>
            </a:r>
          </a:p>
        </p:txBody>
      </p:sp>
      <p:grpSp>
        <p:nvGrpSpPr>
          <p:cNvPr id="491" name="連鎖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490" name="連鎖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連鎖</a:t>
              </a:r>
            </a:p>
          </p:txBody>
        </p:sp>
        <p:pic>
          <p:nvPicPr>
            <p:cNvPr id="489" name="連鎖" descr="連鎖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94" name="鎖国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493" name="鎖国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鎖国</a:t>
              </a:r>
            </a:p>
          </p:txBody>
        </p:sp>
        <p:pic>
          <p:nvPicPr>
            <p:cNvPr id="492" name="鎖国" descr="鎖国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97" name="閉鎖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496" name="閉鎖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閉鎖</a:t>
              </a:r>
            </a:p>
          </p:txBody>
        </p:sp>
        <p:pic>
          <p:nvPicPr>
            <p:cNvPr id="495" name="閉鎖" descr="閉鎖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498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499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501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02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503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９）鎖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９）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鎖</a:t>
            </a:r>
          </a:p>
        </p:txBody>
      </p:sp>
      <p:grpSp>
        <p:nvGrpSpPr>
          <p:cNvPr id="508" name="閉鎖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507" name="閉鎖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閉鎖</a:t>
              </a:r>
            </a:p>
          </p:txBody>
        </p:sp>
        <p:pic>
          <p:nvPicPr>
            <p:cNvPr id="506" name="閉鎖" descr="閉鎖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511" name="連鎖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510" name="連鎖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連鎖</a:t>
              </a:r>
            </a:p>
          </p:txBody>
        </p:sp>
        <p:pic>
          <p:nvPicPr>
            <p:cNvPr id="509" name="連鎖" descr="連鎖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514" name="鎖国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513" name="鎖国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鎖国</a:t>
              </a:r>
            </a:p>
          </p:txBody>
        </p:sp>
        <p:pic>
          <p:nvPicPr>
            <p:cNvPr id="512" name="鎖国" descr="鎖国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515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516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517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518" name="れん さ"/>
          <p:cNvSpPr txBox="1"/>
          <p:nvPr/>
        </p:nvSpPr>
        <p:spPr>
          <a:xfrm>
            <a:off x="2309621" y="2807804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れん</a:t>
            </a:r>
            <a:r>
              <a:rPr dirty="0"/>
              <a:t>　</a:t>
            </a:r>
            <a:r>
              <a:rPr dirty="0" err="1"/>
              <a:t>さ</a:t>
            </a:r>
            <a:endParaRPr dirty="0"/>
          </a:p>
        </p:txBody>
      </p:sp>
      <p:sp>
        <p:nvSpPr>
          <p:cNvPr id="519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520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521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22" name="へい さ"/>
          <p:cNvSpPr txBox="1"/>
          <p:nvPr/>
        </p:nvSpPr>
        <p:spPr>
          <a:xfrm>
            <a:off x="5624321" y="2807804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へい　さ</a:t>
            </a:r>
          </a:p>
        </p:txBody>
      </p:sp>
      <p:sp>
        <p:nvSpPr>
          <p:cNvPr id="523" name="さ こく"/>
          <p:cNvSpPr txBox="1"/>
          <p:nvPr/>
        </p:nvSpPr>
        <p:spPr>
          <a:xfrm>
            <a:off x="9099041" y="2807804"/>
            <a:ext cx="13182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　こく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10）沈"/>
          <p:cNvSpPr txBox="1"/>
          <p:nvPr/>
        </p:nvSpPr>
        <p:spPr>
          <a:xfrm>
            <a:off x="785622" y="812800"/>
            <a:ext cx="2614169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</a:t>
            </a:r>
            <a:r>
              <a:rPr sz="4800"/>
              <a:t>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沈</a:t>
            </a:r>
          </a:p>
        </p:txBody>
      </p:sp>
      <p:grpSp>
        <p:nvGrpSpPr>
          <p:cNvPr id="528" name="沈没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527" name="沈没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沈没</a:t>
              </a:r>
            </a:p>
          </p:txBody>
        </p:sp>
        <p:pic>
          <p:nvPicPr>
            <p:cNvPr id="526" name="沈没" descr="沈没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531" name="沈殿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530" name="沈殿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沈殿</a:t>
              </a:r>
            </a:p>
          </p:txBody>
        </p:sp>
        <p:pic>
          <p:nvPicPr>
            <p:cNvPr id="529" name="沈殿" descr="沈殿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534" name="沈黙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533" name="沈黙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沈黙</a:t>
              </a:r>
            </a:p>
          </p:txBody>
        </p:sp>
        <p:pic>
          <p:nvPicPr>
            <p:cNvPr id="532" name="沈黙" descr="沈黙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535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536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53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39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540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10）判"/>
          <p:cNvSpPr txBox="1"/>
          <p:nvPr/>
        </p:nvSpPr>
        <p:spPr>
          <a:xfrm>
            <a:off x="785622" y="812800"/>
            <a:ext cx="2614169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</a:t>
            </a:r>
            <a:r>
              <a:rPr sz="4800"/>
              <a:t>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判</a:t>
            </a:r>
          </a:p>
        </p:txBody>
      </p:sp>
      <p:grpSp>
        <p:nvGrpSpPr>
          <p:cNvPr id="545" name="沈没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544" name="沈没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沈没</a:t>
              </a:r>
            </a:p>
          </p:txBody>
        </p:sp>
        <p:pic>
          <p:nvPicPr>
            <p:cNvPr id="543" name="沈没" descr="沈没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548" name="沈黙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547" name="沈黙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沈黙</a:t>
              </a:r>
            </a:p>
          </p:txBody>
        </p:sp>
        <p:pic>
          <p:nvPicPr>
            <p:cNvPr id="546" name="沈黙" descr="沈黙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551" name="沈殿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550" name="沈殿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沈殿</a:t>
              </a:r>
            </a:p>
          </p:txBody>
        </p:sp>
        <p:pic>
          <p:nvPicPr>
            <p:cNvPr id="549" name="沈殿" descr="沈殿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552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553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554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555" name="ちん もく"/>
          <p:cNvSpPr txBox="1"/>
          <p:nvPr/>
        </p:nvSpPr>
        <p:spPr>
          <a:xfrm>
            <a:off x="2195321" y="27813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ちん　もく</a:t>
            </a:r>
          </a:p>
        </p:txBody>
      </p:sp>
      <p:sp>
        <p:nvSpPr>
          <p:cNvPr id="556" name="ちん  ぼつ"/>
          <p:cNvSpPr txBox="1"/>
          <p:nvPr/>
        </p:nvSpPr>
        <p:spPr>
          <a:xfrm>
            <a:off x="5446572" y="2781300"/>
            <a:ext cx="17398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ちん　 ぼつ</a:t>
            </a:r>
          </a:p>
        </p:txBody>
      </p:sp>
      <p:sp>
        <p:nvSpPr>
          <p:cNvPr id="557" name="ちん でん"/>
          <p:cNvSpPr txBox="1"/>
          <p:nvPr/>
        </p:nvSpPr>
        <p:spPr>
          <a:xfrm>
            <a:off x="8943593" y="2781300"/>
            <a:ext cx="16291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ちん　でん</a:t>
            </a:r>
          </a:p>
        </p:txBody>
      </p:sp>
      <p:sp>
        <p:nvSpPr>
          <p:cNvPr id="558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559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560" name="次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4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562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563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pic>
        <p:nvPicPr>
          <p:cNvPr id="565" name="message_otsukaresama.png" descr="message_otsukaresam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6863" y="1717994"/>
            <a:ext cx="7031074" cy="5985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521</Words>
  <Application>Microsoft Macintosh PowerPoint</Application>
  <PresentationFormat>ユーザー設定</PresentationFormat>
  <Paragraphs>246</Paragraphs>
  <Slides>25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32" baseType="lpstr"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BOOK』VOL.２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BOOK』VOL.２</dc:title>
  <cp:lastModifiedBy>Microsoft Office ユーザー</cp:lastModifiedBy>
  <cp:revision>1</cp:revision>
  <dcterms:modified xsi:type="dcterms:W3CDTF">2019-03-29T04:15:38Z</dcterms:modified>
</cp:coreProperties>
</file>