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2"/>
  </p:normalViewPr>
  <p:slideViewPr>
    <p:cSldViewPr snapToGrid="0" snapToObjects="1">
      <p:cViewPr varScale="1">
        <p:scale>
          <a:sx n="96" d="100"/>
          <a:sy n="96" d="100"/>
        </p:scale>
        <p:origin x="176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6" name="Shape 12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&amp;サブ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タイトルテキスト</a:t>
            </a:r>
          </a:p>
        </p:txBody>
      </p:sp>
      <p:sp>
        <p:nvSpPr>
          <p:cNvPr id="12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横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イメージ"/>
          <p:cNvSpPr>
            <a:spLocks noGrp="1"/>
          </p:cNvSpPr>
          <p:nvPr>
            <p:ph type="pic" idx="13"/>
          </p:nvPr>
        </p:nvSpPr>
        <p:spPr>
          <a:xfrm>
            <a:off x="1625600" y="673100"/>
            <a:ext cx="9753600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タイトルテキスト</a:t>
            </a:r>
          </a:p>
        </p:txBody>
      </p:sp>
      <p:sp>
        <p:nvSpPr>
          <p:cNvPr id="22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2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中央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3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縦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イメージ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タイトルテキスト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タイトルテキスト</a:t>
            </a:r>
          </a:p>
        </p:txBody>
      </p:sp>
      <p:sp>
        <p:nvSpPr>
          <p:cNvPr id="40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上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49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&amp;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57" name="本文レベル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58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、箇条書き、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イメージ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67" name="本文レベル1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68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08360" y="9296400"/>
            <a:ext cx="381306" cy="3048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本文レベル1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76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3点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イメージ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イメージ"/>
          <p:cNvSpPr>
            <a:spLocks noGrp="1"/>
          </p:cNvSpPr>
          <p:nvPr>
            <p:ph type="pic" sz="quarter" idx="14"/>
          </p:nvPr>
        </p:nvSpPr>
        <p:spPr>
          <a:xfrm>
            <a:off x="6718300" y="8890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イメージ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572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</a:lstStyle>
          <a:p>
            <a:r>
              <a:t>–Johnny Appleseed</a:t>
            </a:r>
          </a:p>
        </p:txBody>
      </p:sp>
      <p:sp>
        <p:nvSpPr>
          <p:cNvPr id="94" name="“ここに引用を入力してください。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096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/>
            </a:lvl1pPr>
          </a:lstStyle>
          <a:p>
            <a:r>
              <a:t>“ここに引用を入力してください。”</a:t>
            </a:r>
          </a:p>
        </p:txBody>
      </p:sp>
      <p:sp>
        <p:nvSpPr>
          <p:cNvPr id="95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イメージ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 &amp; 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</p:spPr>
        <p:txBody>
          <a:bodyPr/>
          <a:lstStyle>
            <a:lvl1pPr>
              <a:defRPr sz="8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タイトルテキスト</a:t>
            </a:r>
          </a:p>
        </p:txBody>
      </p:sp>
      <p:sp>
        <p:nvSpPr>
          <p:cNvPr id="118" name="本文レベル1…"/>
          <p:cNvSpPr txBox="1">
            <a:spLocks noGrp="1"/>
          </p:cNvSpPr>
          <p:nvPr>
            <p:ph type="body" idx="1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</p:spPr>
        <p:txBody>
          <a:bodyPr/>
          <a:lstStyle>
            <a:lvl1pPr marL="8890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1pPr>
            <a:lvl2pPr marL="13335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2pPr>
            <a:lvl3pPr marL="17780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3pPr>
            <a:lvl4pPr marL="22225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4pPr>
            <a:lvl5pPr marL="26670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19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11763" y="9296400"/>
            <a:ext cx="368574" cy="360822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テキスト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タイトルテキスト</a:t>
            </a:r>
          </a:p>
        </p:txBody>
      </p:sp>
      <p:sp>
        <p:nvSpPr>
          <p:cNvPr id="3" name="本文レベル1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『INTERMEDIATE KANJI BOOK』VOL.1"/>
          <p:cNvSpPr txBox="1">
            <a:spLocks noGrp="1"/>
          </p:cNvSpPr>
          <p:nvPr>
            <p:ph type="ctrTitle"/>
          </p:nvPr>
        </p:nvSpPr>
        <p:spPr>
          <a:xfrm>
            <a:off x="1041648" y="1600200"/>
            <a:ext cx="10921504" cy="2591942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</a:lstStyle>
          <a:p>
            <a:pPr>
              <a:defRPr sz="8000"/>
            </a:pPr>
            <a:r>
              <a:rPr sz="4200" dirty="0"/>
              <a:t>『INTERMEDIATE KANJI BOOK』VOL.</a:t>
            </a:r>
            <a:r>
              <a:rPr lang="en-US" altLang="ja-JP" sz="4200" dirty="0"/>
              <a:t>2</a:t>
            </a:r>
            <a:endParaRPr sz="4200" dirty="0"/>
          </a:p>
        </p:txBody>
      </p:sp>
      <p:sp>
        <p:nvSpPr>
          <p:cNvPr id="129" name="L10 グループ練習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/>
              <a:t>L1</a:t>
            </a:r>
            <a:r>
              <a:rPr lang="en-US" altLang="ja-JP" dirty="0"/>
              <a:t>5</a:t>
            </a:r>
            <a:r>
              <a:rPr dirty="0"/>
              <a:t>　</a:t>
            </a:r>
            <a:r>
              <a:rPr dirty="0" err="1"/>
              <a:t>グループ練習</a:t>
            </a:r>
            <a:endParaRPr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つくえの上に20枚のカードを並べます。"/>
          <p:cNvSpPr txBox="1"/>
          <p:nvPr/>
        </p:nvSpPr>
        <p:spPr>
          <a:xfrm>
            <a:off x="1106550" y="1485900"/>
            <a:ext cx="1104603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42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つくえの上に20枚のカードを並べます。</a:t>
            </a:r>
          </a:p>
        </p:txBody>
      </p:sp>
      <p:sp>
        <p:nvSpPr>
          <p:cNvPr id="132" name="カードを多く取った人が勝ち(winner)です。"/>
          <p:cNvSpPr txBox="1"/>
          <p:nvPr/>
        </p:nvSpPr>
        <p:spPr>
          <a:xfrm>
            <a:off x="1144853" y="7023100"/>
            <a:ext cx="10715093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2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カードを多く取った人が勝ち(winner)です。</a:t>
            </a:r>
          </a:p>
        </p:txBody>
      </p:sp>
      <p:grpSp>
        <p:nvGrpSpPr>
          <p:cNvPr id="135" name="グループ"/>
          <p:cNvGrpSpPr/>
          <p:nvPr/>
        </p:nvGrpSpPr>
        <p:grpSpPr>
          <a:xfrm>
            <a:off x="2022434" y="3617676"/>
            <a:ext cx="885117" cy="835049"/>
            <a:chOff x="0" y="0"/>
            <a:chExt cx="885115" cy="835048"/>
          </a:xfrm>
        </p:grpSpPr>
        <p:sp>
          <p:nvSpPr>
            <p:cNvPr id="133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34" name="委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委</a:t>
              </a:r>
            </a:p>
          </p:txBody>
        </p:sp>
      </p:grpSp>
      <p:grpSp>
        <p:nvGrpSpPr>
          <p:cNvPr id="138" name="グループ"/>
          <p:cNvGrpSpPr/>
          <p:nvPr/>
        </p:nvGrpSpPr>
        <p:grpSpPr>
          <a:xfrm>
            <a:off x="15829350" y="3971987"/>
            <a:ext cx="2020923" cy="1085427"/>
            <a:chOff x="0" y="0"/>
            <a:chExt cx="2020922" cy="1085426"/>
          </a:xfrm>
        </p:grpSpPr>
        <p:sp>
          <p:nvSpPr>
            <p:cNvPr id="136" name="四角形"/>
            <p:cNvSpPr/>
            <p:nvPr/>
          </p:nvSpPr>
          <p:spPr>
            <a:xfrm>
              <a:off x="0" y="0"/>
              <a:ext cx="2020923" cy="1085427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37" name="単純"/>
            <p:cNvSpPr txBox="1"/>
            <p:nvPr/>
          </p:nvSpPr>
          <p:spPr>
            <a:xfrm>
              <a:off x="0" y="191747"/>
              <a:ext cx="2020923" cy="7019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44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単純</a:t>
              </a:r>
            </a:p>
          </p:txBody>
        </p:sp>
      </p:grpSp>
      <p:sp>
        <p:nvSpPr>
          <p:cNvPr id="140" name="まい"/>
          <p:cNvSpPr txBox="1"/>
          <p:nvPr/>
        </p:nvSpPr>
        <p:spPr>
          <a:xfrm>
            <a:off x="4835397" y="1143000"/>
            <a:ext cx="101183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まい</a:t>
            </a:r>
          </a:p>
        </p:txBody>
      </p:sp>
      <p:sp>
        <p:nvSpPr>
          <p:cNvPr id="141" name="か"/>
          <p:cNvSpPr txBox="1"/>
          <p:nvPr/>
        </p:nvSpPr>
        <p:spPr>
          <a:xfrm>
            <a:off x="6803897" y="6692601"/>
            <a:ext cx="1011834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</a:t>
            </a:r>
          </a:p>
        </p:txBody>
      </p:sp>
      <p:sp>
        <p:nvSpPr>
          <p:cNvPr id="142" name="おお"/>
          <p:cNvSpPr txBox="1"/>
          <p:nvPr/>
        </p:nvSpPr>
        <p:spPr>
          <a:xfrm>
            <a:off x="3120897" y="6692601"/>
            <a:ext cx="1011834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おお</a:t>
            </a:r>
          </a:p>
        </p:txBody>
      </p:sp>
      <p:sp>
        <p:nvSpPr>
          <p:cNvPr id="143" name="なら"/>
          <p:cNvSpPr txBox="1"/>
          <p:nvPr/>
        </p:nvSpPr>
        <p:spPr>
          <a:xfrm>
            <a:off x="8010397" y="1143000"/>
            <a:ext cx="101183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なら</a:t>
            </a:r>
          </a:p>
        </p:txBody>
      </p:sp>
      <p:grpSp>
        <p:nvGrpSpPr>
          <p:cNvPr id="146" name="グループ"/>
          <p:cNvGrpSpPr/>
          <p:nvPr/>
        </p:nvGrpSpPr>
        <p:grpSpPr>
          <a:xfrm>
            <a:off x="5299034" y="5173576"/>
            <a:ext cx="885117" cy="835049"/>
            <a:chOff x="0" y="0"/>
            <a:chExt cx="885115" cy="835048"/>
          </a:xfrm>
        </p:grpSpPr>
        <p:sp>
          <p:nvSpPr>
            <p:cNvPr id="144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45" name="承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承</a:t>
              </a:r>
            </a:p>
          </p:txBody>
        </p:sp>
      </p:grpSp>
      <p:grpSp>
        <p:nvGrpSpPr>
          <p:cNvPr id="149" name="グループ"/>
          <p:cNvGrpSpPr/>
          <p:nvPr/>
        </p:nvGrpSpPr>
        <p:grpSpPr>
          <a:xfrm>
            <a:off x="3470234" y="3020777"/>
            <a:ext cx="885117" cy="835049"/>
            <a:chOff x="0" y="0"/>
            <a:chExt cx="885115" cy="835048"/>
          </a:xfrm>
        </p:grpSpPr>
        <p:sp>
          <p:nvSpPr>
            <p:cNvPr id="147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48" name="挙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挙</a:t>
              </a:r>
            </a:p>
          </p:txBody>
        </p:sp>
      </p:grpSp>
      <p:grpSp>
        <p:nvGrpSpPr>
          <p:cNvPr id="152" name="グループ"/>
          <p:cNvGrpSpPr/>
          <p:nvPr/>
        </p:nvGrpSpPr>
        <p:grpSpPr>
          <a:xfrm>
            <a:off x="2479634" y="4729076"/>
            <a:ext cx="885117" cy="835049"/>
            <a:chOff x="0" y="0"/>
            <a:chExt cx="885115" cy="835048"/>
          </a:xfrm>
        </p:grpSpPr>
        <p:sp>
          <p:nvSpPr>
            <p:cNvPr id="150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51" name="針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針</a:t>
              </a:r>
            </a:p>
          </p:txBody>
        </p:sp>
      </p:grpSp>
      <p:grpSp>
        <p:nvGrpSpPr>
          <p:cNvPr id="155" name="グループ"/>
          <p:cNvGrpSpPr/>
          <p:nvPr/>
        </p:nvGrpSpPr>
        <p:grpSpPr>
          <a:xfrm>
            <a:off x="3889334" y="4411576"/>
            <a:ext cx="885117" cy="835049"/>
            <a:chOff x="0" y="0"/>
            <a:chExt cx="885115" cy="835048"/>
          </a:xfrm>
        </p:grpSpPr>
        <p:sp>
          <p:nvSpPr>
            <p:cNvPr id="153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54" name="審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審</a:t>
              </a:r>
            </a:p>
          </p:txBody>
        </p:sp>
      </p:grpSp>
      <p:grpSp>
        <p:nvGrpSpPr>
          <p:cNvPr id="158" name="グループ"/>
          <p:cNvGrpSpPr/>
          <p:nvPr/>
        </p:nvGrpSpPr>
        <p:grpSpPr>
          <a:xfrm>
            <a:off x="5095834" y="3382876"/>
            <a:ext cx="885117" cy="835049"/>
            <a:chOff x="0" y="0"/>
            <a:chExt cx="885115" cy="835048"/>
          </a:xfrm>
        </p:grpSpPr>
        <p:sp>
          <p:nvSpPr>
            <p:cNvPr id="156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57" name="執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執</a:t>
              </a:r>
            </a:p>
          </p:txBody>
        </p:sp>
      </p:grpSp>
      <p:grpSp>
        <p:nvGrpSpPr>
          <p:cNvPr id="161" name="グループ"/>
          <p:cNvGrpSpPr/>
          <p:nvPr/>
        </p:nvGrpSpPr>
        <p:grpSpPr>
          <a:xfrm>
            <a:off x="6421429" y="4138526"/>
            <a:ext cx="885117" cy="835049"/>
            <a:chOff x="0" y="0"/>
            <a:chExt cx="885115" cy="835048"/>
          </a:xfrm>
        </p:grpSpPr>
        <p:sp>
          <p:nvSpPr>
            <p:cNvPr id="159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60" name="閣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閣</a:t>
              </a:r>
            </a:p>
          </p:txBody>
        </p:sp>
      </p:grpSp>
      <p:sp>
        <p:nvSpPr>
          <p:cNvPr id="162" name="スタート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スタート</a:t>
            </a:r>
          </a:p>
        </p:txBody>
      </p:sp>
      <p:sp>
        <p:nvSpPr>
          <p:cNvPr id="34" name="角丸四角形吹き出し 33">
            <a:extLst>
              <a:ext uri="{FF2B5EF4-FFF2-40B4-BE49-F238E27FC236}">
                <a16:creationId xmlns:a16="http://schemas.microsoft.com/office/drawing/2014/main" id="{DFDE31FA-E4E5-154E-9F3B-B029EEBB83F5}"/>
              </a:ext>
            </a:extLst>
          </p:cNvPr>
          <p:cNvSpPr/>
          <p:nvPr/>
        </p:nvSpPr>
        <p:spPr>
          <a:xfrm>
            <a:off x="8169234" y="2824004"/>
            <a:ext cx="3142026" cy="1747996"/>
          </a:xfrm>
          <a:prstGeom prst="wedgeRoundRectCallout">
            <a:avLst>
              <a:gd name="adj1" fmla="val -66212"/>
              <a:gd name="adj2" fmla="val 33591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漢字が</a:t>
            </a:r>
            <a:endParaRPr kumimoji="0" lang="en-US" altLang="ja-JP" sz="3200" u="none" strike="noStrike" normalizeH="0" baseline="0" dirty="0">
              <a:solidFill>
                <a:schemeClr val="bg1"/>
              </a:solidFill>
              <a:uFillTx/>
              <a:latin typeface="Hiragino Kaku Gothic ProN W3" panose="020B0300000000000000" pitchFamily="34" charset="-128"/>
              <a:ea typeface="Hiragino Kaku Gothic ProN W3" panose="020B0300000000000000" pitchFamily="34" charset="-128"/>
              <a:sym typeface="Arial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見えるように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置きます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1. a)    法で定められている。"/>
          <p:cNvSpPr txBox="1"/>
          <p:nvPr/>
        </p:nvSpPr>
        <p:spPr>
          <a:xfrm>
            <a:off x="781049" y="2578100"/>
            <a:ext cx="8918957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1. a)　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法</a:t>
            </a:r>
            <a:r>
              <a:t>で定められている。</a:t>
            </a:r>
          </a:p>
        </p:txBody>
      </p:sp>
      <p:sp>
        <p:nvSpPr>
          <p:cNvPr id="165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166" name="b) 自衛隊は違    ではないか。"/>
          <p:cNvSpPr txBox="1"/>
          <p:nvPr/>
        </p:nvSpPr>
        <p:spPr>
          <a:xfrm>
            <a:off x="1537588" y="4301331"/>
            <a:ext cx="8665567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</a:t>
            </a:r>
            <a:r>
              <a:rPr sz="4300"/>
              <a:t>自衛隊は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違    </a:t>
            </a:r>
            <a:r>
              <a:t>ではないか。</a:t>
            </a:r>
          </a:p>
        </p:txBody>
      </p:sp>
      <p:sp>
        <p:nvSpPr>
          <p:cNvPr id="167" name="テキスト"/>
          <p:cNvSpPr txBox="1"/>
          <p:nvPr/>
        </p:nvSpPr>
        <p:spPr>
          <a:xfrm>
            <a:off x="2382164" y="25781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168" name="テキスト"/>
          <p:cNvSpPr txBox="1"/>
          <p:nvPr/>
        </p:nvSpPr>
        <p:spPr>
          <a:xfrm>
            <a:off x="5470759" y="4288631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171" name="じ えいたい"/>
          <p:cNvSpPr txBox="1"/>
          <p:nvPr/>
        </p:nvSpPr>
        <p:spPr>
          <a:xfrm>
            <a:off x="2411780" y="4146252"/>
            <a:ext cx="1730656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 えいたい</a:t>
            </a:r>
          </a:p>
        </p:txBody>
      </p:sp>
      <p:sp>
        <p:nvSpPr>
          <p:cNvPr id="172" name="さだ"/>
          <p:cNvSpPr txBox="1"/>
          <p:nvPr/>
        </p:nvSpPr>
        <p:spPr>
          <a:xfrm>
            <a:off x="4240559" y="2390378"/>
            <a:ext cx="1713013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さだ</a:t>
            </a:r>
          </a:p>
        </p:txBody>
      </p:sp>
      <p:sp>
        <p:nvSpPr>
          <p:cNvPr id="173" name="c) その条例は合  である。"/>
          <p:cNvSpPr txBox="1"/>
          <p:nvPr/>
        </p:nvSpPr>
        <p:spPr>
          <a:xfrm>
            <a:off x="1537588" y="6156523"/>
            <a:ext cx="8078827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その</a:t>
            </a:r>
            <a:r>
              <a:rPr sz="4300"/>
              <a:t>条例は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合　 </a:t>
            </a:r>
            <a:r>
              <a:t>である。</a:t>
            </a:r>
          </a:p>
        </p:txBody>
      </p:sp>
      <p:sp>
        <p:nvSpPr>
          <p:cNvPr id="174" name="テキスト"/>
          <p:cNvSpPr txBox="1"/>
          <p:nvPr/>
        </p:nvSpPr>
        <p:spPr>
          <a:xfrm>
            <a:off x="6090056" y="6143823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175" name="じょうれい"/>
          <p:cNvSpPr txBox="1"/>
          <p:nvPr/>
        </p:nvSpPr>
        <p:spPr>
          <a:xfrm>
            <a:off x="3219450" y="6024563"/>
            <a:ext cx="16383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じょうれい</a:t>
            </a:r>
          </a:p>
        </p:txBody>
      </p:sp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128F8C00-1F02-8941-894E-33B2A132D1FC}"/>
              </a:ext>
            </a:extLst>
          </p:cNvPr>
          <p:cNvSpPr/>
          <p:nvPr/>
        </p:nvSpPr>
        <p:spPr>
          <a:xfrm>
            <a:off x="733010" y="657662"/>
            <a:ext cx="6661703" cy="1579920"/>
          </a:xfrm>
          <a:prstGeom prst="wedgeRectCallout">
            <a:avLst>
              <a:gd name="adj1" fmla="val -19953"/>
              <a:gd name="adj2" fmla="val 67880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c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5" name="えら">
            <a:extLst>
              <a:ext uri="{FF2B5EF4-FFF2-40B4-BE49-F238E27FC236}">
                <a16:creationId xmlns:a16="http://schemas.microsoft.com/office/drawing/2014/main" id="{2499101E-97CE-4D46-BB34-1A09ED0CD80B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1. a)    法で定められている。"/>
          <p:cNvSpPr txBox="1"/>
          <p:nvPr/>
        </p:nvSpPr>
        <p:spPr>
          <a:xfrm>
            <a:off x="781049" y="2578100"/>
            <a:ext cx="8918957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1. a)　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法</a:t>
            </a:r>
            <a:r>
              <a:t>で定められている。</a:t>
            </a:r>
          </a:p>
        </p:txBody>
      </p:sp>
      <p:sp>
        <p:nvSpPr>
          <p:cNvPr id="178" name="b) 自衛隊は違    ではないか。"/>
          <p:cNvSpPr txBox="1"/>
          <p:nvPr/>
        </p:nvSpPr>
        <p:spPr>
          <a:xfrm>
            <a:off x="1537588" y="4301331"/>
            <a:ext cx="8665567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</a:t>
            </a:r>
            <a:r>
              <a:rPr sz="4300"/>
              <a:t>自衛隊は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違    </a:t>
            </a:r>
            <a:r>
              <a:t>ではないか。</a:t>
            </a:r>
          </a:p>
        </p:txBody>
      </p:sp>
      <p:sp>
        <p:nvSpPr>
          <p:cNvPr id="179" name="憲"/>
          <p:cNvSpPr txBox="1"/>
          <p:nvPr/>
        </p:nvSpPr>
        <p:spPr>
          <a:xfrm>
            <a:off x="2381758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憲</a:t>
            </a:r>
          </a:p>
        </p:txBody>
      </p:sp>
      <p:sp>
        <p:nvSpPr>
          <p:cNvPr id="180" name="憲"/>
          <p:cNvSpPr txBox="1"/>
          <p:nvPr/>
        </p:nvSpPr>
        <p:spPr>
          <a:xfrm>
            <a:off x="5470353" y="4288631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憲</a:t>
            </a:r>
          </a:p>
        </p:txBody>
      </p:sp>
      <p:sp>
        <p:nvSpPr>
          <p:cNvPr id="181" name="じ えいたい"/>
          <p:cNvSpPr txBox="1"/>
          <p:nvPr/>
        </p:nvSpPr>
        <p:spPr>
          <a:xfrm>
            <a:off x="2411780" y="4146252"/>
            <a:ext cx="1730656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 えいたい</a:t>
            </a:r>
          </a:p>
        </p:txBody>
      </p:sp>
      <p:sp>
        <p:nvSpPr>
          <p:cNvPr id="182" name="さだ"/>
          <p:cNvSpPr txBox="1"/>
          <p:nvPr/>
        </p:nvSpPr>
        <p:spPr>
          <a:xfrm>
            <a:off x="4240559" y="2390378"/>
            <a:ext cx="1713013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さだ</a:t>
            </a:r>
          </a:p>
        </p:txBody>
      </p:sp>
      <p:sp>
        <p:nvSpPr>
          <p:cNvPr id="183" name="c) その条例は合  である。"/>
          <p:cNvSpPr txBox="1"/>
          <p:nvPr/>
        </p:nvSpPr>
        <p:spPr>
          <a:xfrm>
            <a:off x="1537588" y="6156523"/>
            <a:ext cx="8078827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その</a:t>
            </a:r>
            <a:r>
              <a:rPr sz="4300"/>
              <a:t>条例は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合　 </a:t>
            </a:r>
            <a:r>
              <a:t>である。</a:t>
            </a:r>
          </a:p>
        </p:txBody>
      </p:sp>
      <p:sp>
        <p:nvSpPr>
          <p:cNvPr id="184" name="憲"/>
          <p:cNvSpPr txBox="1"/>
          <p:nvPr/>
        </p:nvSpPr>
        <p:spPr>
          <a:xfrm>
            <a:off x="6089649" y="6143823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憲</a:t>
            </a:r>
          </a:p>
        </p:txBody>
      </p:sp>
      <p:sp>
        <p:nvSpPr>
          <p:cNvPr id="185" name="じょうれい"/>
          <p:cNvSpPr txBox="1"/>
          <p:nvPr/>
        </p:nvSpPr>
        <p:spPr>
          <a:xfrm>
            <a:off x="3219450" y="6024563"/>
            <a:ext cx="16383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じょうれい</a:t>
            </a:r>
          </a:p>
        </p:txBody>
      </p:sp>
      <p:sp>
        <p:nvSpPr>
          <p:cNvPr id="186" name="けん ぽう"/>
          <p:cNvSpPr txBox="1"/>
          <p:nvPr/>
        </p:nvSpPr>
        <p:spPr>
          <a:xfrm>
            <a:off x="2564180" y="2039341"/>
            <a:ext cx="1425856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けん ぽう</a:t>
            </a:r>
          </a:p>
        </p:txBody>
      </p:sp>
      <p:sp>
        <p:nvSpPr>
          <p:cNvPr id="187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188" name="あと14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あと14問</a:t>
            </a:r>
          </a:p>
        </p:txBody>
      </p:sp>
      <p:sp>
        <p:nvSpPr>
          <p:cNvPr id="189" name="い  けん"/>
          <p:cNvSpPr txBox="1"/>
          <p:nvPr/>
        </p:nvSpPr>
        <p:spPr>
          <a:xfrm>
            <a:off x="4862931" y="3741141"/>
            <a:ext cx="1222554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い  けん</a:t>
            </a:r>
          </a:p>
        </p:txBody>
      </p:sp>
      <p:sp>
        <p:nvSpPr>
          <p:cNvPr id="190" name="ごう けん"/>
          <p:cNvSpPr txBox="1"/>
          <p:nvPr/>
        </p:nvSpPr>
        <p:spPr>
          <a:xfrm>
            <a:off x="5370880" y="5620741"/>
            <a:ext cx="1425856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ごう けん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2. a) 冷暖    設備が整っている。"/>
          <p:cNvSpPr txBox="1"/>
          <p:nvPr/>
        </p:nvSpPr>
        <p:spPr>
          <a:xfrm>
            <a:off x="781049" y="2578100"/>
            <a:ext cx="9747569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2. a)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冷暖   </a:t>
            </a:r>
            <a:r>
              <a:rPr sz="49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</a:t>
            </a:r>
            <a:r>
              <a:t>設備が整っている。</a:t>
            </a:r>
          </a:p>
        </p:txBody>
      </p:sp>
      <p:sp>
        <p:nvSpPr>
          <p:cNvPr id="193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194" name="b) 文    具をかばんに入れる。"/>
          <p:cNvSpPr txBox="1"/>
          <p:nvPr/>
        </p:nvSpPr>
        <p:spPr>
          <a:xfrm>
            <a:off x="1537588" y="4301331"/>
            <a:ext cx="9122767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文    具</a:t>
            </a:r>
            <a:r>
              <a:t>をかばんに入れる。</a:t>
            </a:r>
          </a:p>
        </p:txBody>
      </p:sp>
      <p:sp>
        <p:nvSpPr>
          <p:cNvPr id="195" name="テキスト"/>
          <p:cNvSpPr txBox="1"/>
          <p:nvPr/>
        </p:nvSpPr>
        <p:spPr>
          <a:xfrm>
            <a:off x="3997528" y="2590799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196" name="テキスト"/>
          <p:cNvSpPr txBox="1"/>
          <p:nvPr/>
        </p:nvSpPr>
        <p:spPr>
          <a:xfrm>
            <a:off x="3309264" y="4314031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199" name="c) 官  長官が会見を開く。"/>
          <p:cNvSpPr txBox="1"/>
          <p:nvPr/>
        </p:nvSpPr>
        <p:spPr>
          <a:xfrm>
            <a:off x="1537588" y="6156523"/>
            <a:ext cx="8269327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官　 </a:t>
            </a:r>
            <a:r>
              <a:t>長官が会見を開く。</a:t>
            </a:r>
          </a:p>
        </p:txBody>
      </p:sp>
      <p:sp>
        <p:nvSpPr>
          <p:cNvPr id="200" name="テキスト"/>
          <p:cNvSpPr txBox="1"/>
          <p:nvPr/>
        </p:nvSpPr>
        <p:spPr>
          <a:xfrm>
            <a:off x="3233064" y="6126164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01" name="ちょうかん"/>
          <p:cNvSpPr txBox="1"/>
          <p:nvPr/>
        </p:nvSpPr>
        <p:spPr>
          <a:xfrm>
            <a:off x="4146550" y="5973762"/>
            <a:ext cx="16383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ちょうかん</a:t>
            </a:r>
          </a:p>
        </p:txBody>
      </p:sp>
      <p:sp>
        <p:nvSpPr>
          <p:cNvPr id="202" name="ひら"/>
          <p:cNvSpPr txBox="1"/>
          <p:nvPr/>
        </p:nvSpPr>
        <p:spPr>
          <a:xfrm>
            <a:off x="7829550" y="5973762"/>
            <a:ext cx="7239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ひら</a:t>
            </a:r>
          </a:p>
        </p:txBody>
      </p:sp>
      <p:sp>
        <p:nvSpPr>
          <p:cNvPr id="203" name="かいけん"/>
          <p:cNvSpPr txBox="1"/>
          <p:nvPr/>
        </p:nvSpPr>
        <p:spPr>
          <a:xfrm>
            <a:off x="6043422" y="5973762"/>
            <a:ext cx="1324357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かいけん</a:t>
            </a:r>
          </a:p>
        </p:txBody>
      </p:sp>
      <p:sp>
        <p:nvSpPr>
          <p:cNvPr id="204" name="せつ び"/>
          <p:cNvSpPr txBox="1"/>
          <p:nvPr/>
        </p:nvSpPr>
        <p:spPr>
          <a:xfrm>
            <a:off x="4857750" y="2390378"/>
            <a:ext cx="1390968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せつ び</a:t>
            </a:r>
          </a:p>
        </p:txBody>
      </p:sp>
      <p:sp>
        <p:nvSpPr>
          <p:cNvPr id="205" name="ととの"/>
          <p:cNvSpPr txBox="1"/>
          <p:nvPr/>
        </p:nvSpPr>
        <p:spPr>
          <a:xfrm>
            <a:off x="6584949" y="2390378"/>
            <a:ext cx="10287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ととの</a:t>
            </a:r>
          </a:p>
        </p:txBody>
      </p:sp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4FFF0BE1-E17E-3D45-8D50-290210E77F52}"/>
              </a:ext>
            </a:extLst>
          </p:cNvPr>
          <p:cNvSpPr/>
          <p:nvPr/>
        </p:nvSpPr>
        <p:spPr>
          <a:xfrm>
            <a:off x="733010" y="657662"/>
            <a:ext cx="6661703" cy="1579920"/>
          </a:xfrm>
          <a:prstGeom prst="wedgeRectCallout">
            <a:avLst>
              <a:gd name="adj1" fmla="val 5709"/>
              <a:gd name="adj2" fmla="val 70396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c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7" name="えら">
            <a:extLst>
              <a:ext uri="{FF2B5EF4-FFF2-40B4-BE49-F238E27FC236}">
                <a16:creationId xmlns:a16="http://schemas.microsoft.com/office/drawing/2014/main" id="{4D790612-1B25-C34F-93CD-C265D1F760D3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2. a) 冷暖    設備が整っている。"/>
          <p:cNvSpPr txBox="1"/>
          <p:nvPr/>
        </p:nvSpPr>
        <p:spPr>
          <a:xfrm>
            <a:off x="781049" y="2578100"/>
            <a:ext cx="9747569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2. a)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冷暖   </a:t>
            </a:r>
            <a:r>
              <a:rPr sz="49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</a:t>
            </a:r>
            <a:r>
              <a:t>設備が整っている。</a:t>
            </a:r>
          </a:p>
        </p:txBody>
      </p:sp>
      <p:sp>
        <p:nvSpPr>
          <p:cNvPr id="208" name="b) 文    具をかばんに入れる。"/>
          <p:cNvSpPr txBox="1"/>
          <p:nvPr/>
        </p:nvSpPr>
        <p:spPr>
          <a:xfrm>
            <a:off x="1537588" y="4301331"/>
            <a:ext cx="9122767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文    具</a:t>
            </a:r>
            <a:r>
              <a:t>をかばんに入れる。</a:t>
            </a:r>
          </a:p>
        </p:txBody>
      </p:sp>
      <p:sp>
        <p:nvSpPr>
          <p:cNvPr id="209" name="房"/>
          <p:cNvSpPr txBox="1"/>
          <p:nvPr/>
        </p:nvSpPr>
        <p:spPr>
          <a:xfrm>
            <a:off x="3997121" y="2590799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房</a:t>
            </a:r>
          </a:p>
        </p:txBody>
      </p:sp>
      <p:sp>
        <p:nvSpPr>
          <p:cNvPr id="210" name="房"/>
          <p:cNvSpPr txBox="1"/>
          <p:nvPr/>
        </p:nvSpPr>
        <p:spPr>
          <a:xfrm>
            <a:off x="3308858" y="4314031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房</a:t>
            </a:r>
          </a:p>
        </p:txBody>
      </p:sp>
      <p:sp>
        <p:nvSpPr>
          <p:cNvPr id="211" name="c) 官  長官が会見を開く。"/>
          <p:cNvSpPr txBox="1"/>
          <p:nvPr/>
        </p:nvSpPr>
        <p:spPr>
          <a:xfrm>
            <a:off x="1537588" y="6156523"/>
            <a:ext cx="8269327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官　 </a:t>
            </a:r>
            <a:r>
              <a:t>長官が会見を開く。</a:t>
            </a:r>
          </a:p>
        </p:txBody>
      </p:sp>
      <p:sp>
        <p:nvSpPr>
          <p:cNvPr id="212" name="房"/>
          <p:cNvSpPr txBox="1"/>
          <p:nvPr/>
        </p:nvSpPr>
        <p:spPr>
          <a:xfrm>
            <a:off x="3232658" y="6126164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房</a:t>
            </a:r>
          </a:p>
        </p:txBody>
      </p:sp>
      <p:sp>
        <p:nvSpPr>
          <p:cNvPr id="213" name="ちょうかん"/>
          <p:cNvSpPr txBox="1"/>
          <p:nvPr/>
        </p:nvSpPr>
        <p:spPr>
          <a:xfrm>
            <a:off x="4146550" y="5973762"/>
            <a:ext cx="16383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ちょうかん</a:t>
            </a:r>
          </a:p>
        </p:txBody>
      </p:sp>
      <p:sp>
        <p:nvSpPr>
          <p:cNvPr id="214" name="ひら"/>
          <p:cNvSpPr txBox="1"/>
          <p:nvPr/>
        </p:nvSpPr>
        <p:spPr>
          <a:xfrm>
            <a:off x="7829550" y="5973762"/>
            <a:ext cx="7239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ひら</a:t>
            </a:r>
          </a:p>
        </p:txBody>
      </p:sp>
      <p:sp>
        <p:nvSpPr>
          <p:cNvPr id="215" name="かいけん"/>
          <p:cNvSpPr txBox="1"/>
          <p:nvPr/>
        </p:nvSpPr>
        <p:spPr>
          <a:xfrm>
            <a:off x="6043422" y="5973762"/>
            <a:ext cx="1324357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かいけん</a:t>
            </a:r>
          </a:p>
        </p:txBody>
      </p:sp>
      <p:sp>
        <p:nvSpPr>
          <p:cNvPr id="216" name="せつ び"/>
          <p:cNvSpPr txBox="1"/>
          <p:nvPr/>
        </p:nvSpPr>
        <p:spPr>
          <a:xfrm>
            <a:off x="4857750" y="2390378"/>
            <a:ext cx="1390968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せつ び</a:t>
            </a:r>
          </a:p>
        </p:txBody>
      </p:sp>
      <p:sp>
        <p:nvSpPr>
          <p:cNvPr id="217" name="ととの"/>
          <p:cNvSpPr txBox="1"/>
          <p:nvPr/>
        </p:nvSpPr>
        <p:spPr>
          <a:xfrm>
            <a:off x="6584949" y="2390378"/>
            <a:ext cx="10287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ととの</a:t>
            </a:r>
          </a:p>
        </p:txBody>
      </p:sp>
      <p:sp>
        <p:nvSpPr>
          <p:cNvPr id="218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19" name="あと13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あと13問</a:t>
            </a:r>
          </a:p>
        </p:txBody>
      </p:sp>
      <p:sp>
        <p:nvSpPr>
          <p:cNvPr id="220" name="れい だん ぼう"/>
          <p:cNvSpPr txBox="1"/>
          <p:nvPr/>
        </p:nvSpPr>
        <p:spPr>
          <a:xfrm>
            <a:off x="2534259" y="2064741"/>
            <a:ext cx="2146098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れい だん ぼう</a:t>
            </a:r>
          </a:p>
        </p:txBody>
      </p:sp>
      <p:sp>
        <p:nvSpPr>
          <p:cNvPr id="221" name="ぶん ぼう  ぐ"/>
          <p:cNvSpPr txBox="1"/>
          <p:nvPr/>
        </p:nvSpPr>
        <p:spPr>
          <a:xfrm>
            <a:off x="2737510" y="3753841"/>
            <a:ext cx="1942796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ぶん ぼう  ぐ</a:t>
            </a:r>
          </a:p>
        </p:txBody>
      </p:sp>
      <p:sp>
        <p:nvSpPr>
          <p:cNvPr id="222" name="かん ぼう"/>
          <p:cNvSpPr txBox="1"/>
          <p:nvPr/>
        </p:nvSpPr>
        <p:spPr>
          <a:xfrm>
            <a:off x="2559608" y="5595341"/>
            <a:ext cx="1435000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かん ぼう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3. a) 内    の支持率が下がる。"/>
          <p:cNvSpPr txBox="1"/>
          <p:nvPr/>
        </p:nvSpPr>
        <p:spPr>
          <a:xfrm>
            <a:off x="755649" y="2578100"/>
            <a:ext cx="9016493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3. a)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内    </a:t>
            </a:r>
            <a:r>
              <a:t>の支持率が下がる。</a:t>
            </a:r>
          </a:p>
        </p:txBody>
      </p:sp>
      <p:sp>
        <p:nvSpPr>
          <p:cNvPr id="225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26" name="b) 首相は明日組    を行う。"/>
          <p:cNvSpPr txBox="1"/>
          <p:nvPr/>
        </p:nvSpPr>
        <p:spPr>
          <a:xfrm>
            <a:off x="1483334" y="4301331"/>
            <a:ext cx="8309966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首相は明日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組    </a:t>
            </a:r>
            <a:r>
              <a:t>を行う。</a:t>
            </a:r>
          </a:p>
        </p:txBody>
      </p:sp>
      <p:sp>
        <p:nvSpPr>
          <p:cNvPr id="227" name="テキスト"/>
          <p:cNvSpPr txBox="1"/>
          <p:nvPr/>
        </p:nvSpPr>
        <p:spPr>
          <a:xfrm>
            <a:off x="3194964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28" name="テキスト"/>
          <p:cNvSpPr txBox="1"/>
          <p:nvPr/>
        </p:nvSpPr>
        <p:spPr>
          <a:xfrm>
            <a:off x="6286652" y="426323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31" name="c) 山田氏を   僚に任命する。"/>
          <p:cNvSpPr txBox="1"/>
          <p:nvPr/>
        </p:nvSpPr>
        <p:spPr>
          <a:xfrm>
            <a:off x="1537588" y="6156523"/>
            <a:ext cx="8811058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山田氏を 　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僚</a:t>
            </a:r>
            <a:r>
              <a:t>に任命する。</a:t>
            </a:r>
          </a:p>
        </p:txBody>
      </p:sp>
      <p:sp>
        <p:nvSpPr>
          <p:cNvPr id="232" name="テキスト"/>
          <p:cNvSpPr txBox="1"/>
          <p:nvPr/>
        </p:nvSpPr>
        <p:spPr>
          <a:xfrm>
            <a:off x="4813452" y="6143823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33" name="し じ  りつ"/>
          <p:cNvSpPr txBox="1"/>
          <p:nvPr/>
        </p:nvSpPr>
        <p:spPr>
          <a:xfrm>
            <a:off x="5067198" y="2390378"/>
            <a:ext cx="1637996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 じ  りつ</a:t>
            </a:r>
          </a:p>
        </p:txBody>
      </p:sp>
      <p:sp>
        <p:nvSpPr>
          <p:cNvPr id="234" name="にんめい"/>
          <p:cNvSpPr txBox="1"/>
          <p:nvPr/>
        </p:nvSpPr>
        <p:spPr>
          <a:xfrm>
            <a:off x="7143750" y="5999162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にんめい</a:t>
            </a:r>
          </a:p>
        </p:txBody>
      </p:sp>
      <p:sp>
        <p:nvSpPr>
          <p:cNvPr id="235" name="しゅしょう"/>
          <p:cNvSpPr txBox="1"/>
          <p:nvPr/>
        </p:nvSpPr>
        <p:spPr>
          <a:xfrm>
            <a:off x="2234945" y="4156968"/>
            <a:ext cx="16383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しゅしょう</a:t>
            </a:r>
          </a:p>
        </p:txBody>
      </p:sp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CF8F34B3-2599-9944-8DD3-0CB5E39A8200}"/>
              </a:ext>
            </a:extLst>
          </p:cNvPr>
          <p:cNvSpPr/>
          <p:nvPr/>
        </p:nvSpPr>
        <p:spPr>
          <a:xfrm>
            <a:off x="733010" y="657662"/>
            <a:ext cx="6661703" cy="1579920"/>
          </a:xfrm>
          <a:prstGeom prst="wedgeRectCallout">
            <a:avLst>
              <a:gd name="adj1" fmla="val -5630"/>
              <a:gd name="adj2" fmla="val 69558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c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5" name="えら">
            <a:extLst>
              <a:ext uri="{FF2B5EF4-FFF2-40B4-BE49-F238E27FC236}">
                <a16:creationId xmlns:a16="http://schemas.microsoft.com/office/drawing/2014/main" id="{F5743E02-C377-E64D-A622-C0F6E90D67B9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3. a) 内    の支持率が下がる。"/>
          <p:cNvSpPr txBox="1"/>
          <p:nvPr/>
        </p:nvSpPr>
        <p:spPr>
          <a:xfrm>
            <a:off x="755649" y="2578100"/>
            <a:ext cx="9016493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3. a)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内    </a:t>
            </a:r>
            <a:r>
              <a:t>の支持率が下がる。</a:t>
            </a:r>
          </a:p>
        </p:txBody>
      </p:sp>
      <p:sp>
        <p:nvSpPr>
          <p:cNvPr id="238" name="b) 首相は明日組    を行う。"/>
          <p:cNvSpPr txBox="1"/>
          <p:nvPr/>
        </p:nvSpPr>
        <p:spPr>
          <a:xfrm>
            <a:off x="1483334" y="4301331"/>
            <a:ext cx="8309966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首相は明日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組    </a:t>
            </a:r>
            <a:r>
              <a:t>を行う。</a:t>
            </a:r>
          </a:p>
        </p:txBody>
      </p:sp>
      <p:sp>
        <p:nvSpPr>
          <p:cNvPr id="239" name="閣"/>
          <p:cNvSpPr txBox="1"/>
          <p:nvPr/>
        </p:nvSpPr>
        <p:spPr>
          <a:xfrm>
            <a:off x="3194558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閣</a:t>
            </a:r>
          </a:p>
        </p:txBody>
      </p:sp>
      <p:sp>
        <p:nvSpPr>
          <p:cNvPr id="240" name="閣"/>
          <p:cNvSpPr txBox="1"/>
          <p:nvPr/>
        </p:nvSpPr>
        <p:spPr>
          <a:xfrm>
            <a:off x="6286245" y="426323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閣</a:t>
            </a:r>
          </a:p>
        </p:txBody>
      </p:sp>
      <p:sp>
        <p:nvSpPr>
          <p:cNvPr id="241" name="c) 山田氏を   僚に任命する。"/>
          <p:cNvSpPr txBox="1"/>
          <p:nvPr/>
        </p:nvSpPr>
        <p:spPr>
          <a:xfrm>
            <a:off x="1537588" y="6156523"/>
            <a:ext cx="8811058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山田氏を 　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僚</a:t>
            </a:r>
            <a:r>
              <a:t>に任命する。</a:t>
            </a:r>
          </a:p>
        </p:txBody>
      </p:sp>
      <p:sp>
        <p:nvSpPr>
          <p:cNvPr id="242" name="閣"/>
          <p:cNvSpPr txBox="1"/>
          <p:nvPr/>
        </p:nvSpPr>
        <p:spPr>
          <a:xfrm>
            <a:off x="4813045" y="6143823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閣</a:t>
            </a:r>
          </a:p>
        </p:txBody>
      </p:sp>
      <p:sp>
        <p:nvSpPr>
          <p:cNvPr id="243" name="し じ  りつ"/>
          <p:cNvSpPr txBox="1"/>
          <p:nvPr/>
        </p:nvSpPr>
        <p:spPr>
          <a:xfrm>
            <a:off x="5067198" y="2390378"/>
            <a:ext cx="1637996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 じ  りつ</a:t>
            </a:r>
          </a:p>
        </p:txBody>
      </p:sp>
      <p:sp>
        <p:nvSpPr>
          <p:cNvPr id="244" name="にんめい"/>
          <p:cNvSpPr txBox="1"/>
          <p:nvPr/>
        </p:nvSpPr>
        <p:spPr>
          <a:xfrm>
            <a:off x="7143750" y="5999162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にんめい</a:t>
            </a:r>
          </a:p>
        </p:txBody>
      </p:sp>
      <p:sp>
        <p:nvSpPr>
          <p:cNvPr id="245" name="しゅしょう"/>
          <p:cNvSpPr txBox="1"/>
          <p:nvPr/>
        </p:nvSpPr>
        <p:spPr>
          <a:xfrm>
            <a:off x="2234945" y="4156968"/>
            <a:ext cx="16383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しゅしょう</a:t>
            </a:r>
          </a:p>
        </p:txBody>
      </p:sp>
      <p:sp>
        <p:nvSpPr>
          <p:cNvPr id="246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47" name="あと12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あと12問</a:t>
            </a:r>
          </a:p>
        </p:txBody>
      </p:sp>
      <p:sp>
        <p:nvSpPr>
          <p:cNvPr id="248" name="ない  かく"/>
          <p:cNvSpPr txBox="1"/>
          <p:nvPr/>
        </p:nvSpPr>
        <p:spPr>
          <a:xfrm>
            <a:off x="2458059" y="2026641"/>
            <a:ext cx="1536498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ない  かく</a:t>
            </a:r>
          </a:p>
        </p:txBody>
      </p:sp>
      <p:sp>
        <p:nvSpPr>
          <p:cNvPr id="249" name="そ かく"/>
          <p:cNvSpPr txBox="1"/>
          <p:nvPr/>
        </p:nvSpPr>
        <p:spPr>
          <a:xfrm>
            <a:off x="5691759" y="3715741"/>
            <a:ext cx="11650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そ かく</a:t>
            </a:r>
          </a:p>
        </p:txBody>
      </p:sp>
      <p:sp>
        <p:nvSpPr>
          <p:cNvPr id="250" name="かく りょう"/>
          <p:cNvSpPr txBox="1"/>
          <p:nvPr/>
        </p:nvSpPr>
        <p:spPr>
          <a:xfrm>
            <a:off x="4921808" y="5582641"/>
            <a:ext cx="1739800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かく りょう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4. a) Ａ国に経済制    を加える。"/>
          <p:cNvSpPr txBox="1"/>
          <p:nvPr/>
        </p:nvSpPr>
        <p:spPr>
          <a:xfrm>
            <a:off x="704849" y="2578100"/>
            <a:ext cx="9610244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4. a) Ａ国に経済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制    </a:t>
            </a:r>
            <a:r>
              <a:t>を加える。</a:t>
            </a:r>
          </a:p>
        </p:txBody>
      </p:sp>
      <p:sp>
        <p:nvSpPr>
          <p:cNvPr id="253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54" name="b) 文書の体    を整える。"/>
          <p:cNvSpPr txBox="1"/>
          <p:nvPr/>
        </p:nvSpPr>
        <p:spPr>
          <a:xfrm>
            <a:off x="1404568" y="4301331"/>
            <a:ext cx="7682079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文書の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体    </a:t>
            </a:r>
            <a:r>
              <a:t>を整える。</a:t>
            </a:r>
          </a:p>
        </p:txBody>
      </p:sp>
      <p:sp>
        <p:nvSpPr>
          <p:cNvPr id="255" name="テキスト"/>
          <p:cNvSpPr txBox="1"/>
          <p:nvPr/>
        </p:nvSpPr>
        <p:spPr>
          <a:xfrm>
            <a:off x="6204356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56" name="テキスト"/>
          <p:cNvSpPr txBox="1"/>
          <p:nvPr/>
        </p:nvSpPr>
        <p:spPr>
          <a:xfrm>
            <a:off x="4965852" y="4288631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59" name="c) 彼は   判で負けた。"/>
          <p:cNvSpPr txBox="1"/>
          <p:nvPr/>
        </p:nvSpPr>
        <p:spPr>
          <a:xfrm>
            <a:off x="1537588" y="6156523"/>
            <a:ext cx="6982258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彼は 　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判</a:t>
            </a:r>
            <a:r>
              <a:t>で負けた。</a:t>
            </a:r>
          </a:p>
        </p:txBody>
      </p:sp>
      <p:sp>
        <p:nvSpPr>
          <p:cNvPr id="260" name="テキスト"/>
          <p:cNvSpPr txBox="1"/>
          <p:nvPr/>
        </p:nvSpPr>
        <p:spPr>
          <a:xfrm>
            <a:off x="3606952" y="6156524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61" name="けいざい"/>
          <p:cNvSpPr txBox="1"/>
          <p:nvPr/>
        </p:nvSpPr>
        <p:spPr>
          <a:xfrm>
            <a:off x="4058158" y="2390378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けいざい</a:t>
            </a:r>
          </a:p>
        </p:txBody>
      </p:sp>
      <p:sp>
        <p:nvSpPr>
          <p:cNvPr id="262" name="ま"/>
          <p:cNvSpPr txBox="1"/>
          <p:nvPr/>
        </p:nvSpPr>
        <p:spPr>
          <a:xfrm>
            <a:off x="6102349" y="5999162"/>
            <a:ext cx="4191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ま</a:t>
            </a:r>
          </a:p>
        </p:txBody>
      </p:sp>
      <p:sp>
        <p:nvSpPr>
          <p:cNvPr id="263" name="ぶんしょ"/>
          <p:cNvSpPr txBox="1"/>
          <p:nvPr/>
        </p:nvSpPr>
        <p:spPr>
          <a:xfrm>
            <a:off x="2247645" y="4133354"/>
            <a:ext cx="13335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ぶんしょ</a:t>
            </a:r>
          </a:p>
        </p:txBody>
      </p:sp>
      <p:sp>
        <p:nvSpPr>
          <p:cNvPr id="264" name="くわ"/>
          <p:cNvSpPr txBox="1"/>
          <p:nvPr/>
        </p:nvSpPr>
        <p:spPr>
          <a:xfrm>
            <a:off x="7745730" y="2390378"/>
            <a:ext cx="714757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くわ</a:t>
            </a:r>
          </a:p>
        </p:txBody>
      </p:sp>
      <p:sp>
        <p:nvSpPr>
          <p:cNvPr id="265" name="ととの"/>
          <p:cNvSpPr txBox="1"/>
          <p:nvPr/>
        </p:nvSpPr>
        <p:spPr>
          <a:xfrm>
            <a:off x="6413245" y="4133354"/>
            <a:ext cx="10287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ととの</a:t>
            </a:r>
          </a:p>
        </p:txBody>
      </p:sp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89C5495F-1442-D342-AEB9-8E07A0DFCAAC}"/>
              </a:ext>
            </a:extLst>
          </p:cNvPr>
          <p:cNvSpPr/>
          <p:nvPr/>
        </p:nvSpPr>
        <p:spPr>
          <a:xfrm>
            <a:off x="733010" y="657662"/>
            <a:ext cx="6661703" cy="1579920"/>
          </a:xfrm>
          <a:prstGeom prst="wedgeRectCallout">
            <a:avLst>
              <a:gd name="adj1" fmla="val 38930"/>
              <a:gd name="adj2" fmla="val 70396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c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7" name="えら">
            <a:extLst>
              <a:ext uri="{FF2B5EF4-FFF2-40B4-BE49-F238E27FC236}">
                <a16:creationId xmlns:a16="http://schemas.microsoft.com/office/drawing/2014/main" id="{D6803D41-3A31-4148-94F3-9A8F8171E1B1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4. a) Ａ国に経済制    を加える。"/>
          <p:cNvSpPr txBox="1"/>
          <p:nvPr/>
        </p:nvSpPr>
        <p:spPr>
          <a:xfrm>
            <a:off x="704849" y="2578100"/>
            <a:ext cx="9610244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4. a) Ａ国に経済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制    </a:t>
            </a:r>
            <a:r>
              <a:t>を加える。</a:t>
            </a:r>
          </a:p>
        </p:txBody>
      </p:sp>
      <p:sp>
        <p:nvSpPr>
          <p:cNvPr id="268" name="b) 文書の体    を整える。"/>
          <p:cNvSpPr txBox="1"/>
          <p:nvPr/>
        </p:nvSpPr>
        <p:spPr>
          <a:xfrm>
            <a:off x="1404568" y="4301331"/>
            <a:ext cx="7682079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文書の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体    </a:t>
            </a:r>
            <a:r>
              <a:t>を整える。</a:t>
            </a:r>
          </a:p>
        </p:txBody>
      </p:sp>
      <p:sp>
        <p:nvSpPr>
          <p:cNvPr id="269" name="裁"/>
          <p:cNvSpPr txBox="1"/>
          <p:nvPr/>
        </p:nvSpPr>
        <p:spPr>
          <a:xfrm>
            <a:off x="6203949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裁</a:t>
            </a:r>
          </a:p>
        </p:txBody>
      </p:sp>
      <p:sp>
        <p:nvSpPr>
          <p:cNvPr id="270" name="裁"/>
          <p:cNvSpPr txBox="1"/>
          <p:nvPr/>
        </p:nvSpPr>
        <p:spPr>
          <a:xfrm>
            <a:off x="4965445" y="4288631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裁</a:t>
            </a:r>
          </a:p>
        </p:txBody>
      </p:sp>
      <p:sp>
        <p:nvSpPr>
          <p:cNvPr id="271" name="c) 彼は   判で負けた。"/>
          <p:cNvSpPr txBox="1"/>
          <p:nvPr/>
        </p:nvSpPr>
        <p:spPr>
          <a:xfrm>
            <a:off x="1537588" y="6156523"/>
            <a:ext cx="6982258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彼は 　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判</a:t>
            </a:r>
            <a:r>
              <a:t>で負けた。</a:t>
            </a:r>
          </a:p>
        </p:txBody>
      </p:sp>
      <p:sp>
        <p:nvSpPr>
          <p:cNvPr id="272" name="裁"/>
          <p:cNvSpPr txBox="1"/>
          <p:nvPr/>
        </p:nvSpPr>
        <p:spPr>
          <a:xfrm>
            <a:off x="3606545" y="6156524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裁</a:t>
            </a:r>
          </a:p>
        </p:txBody>
      </p:sp>
      <p:sp>
        <p:nvSpPr>
          <p:cNvPr id="273" name="けいざい"/>
          <p:cNvSpPr txBox="1"/>
          <p:nvPr/>
        </p:nvSpPr>
        <p:spPr>
          <a:xfrm>
            <a:off x="4058158" y="2390378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けいざい</a:t>
            </a:r>
          </a:p>
        </p:txBody>
      </p:sp>
      <p:sp>
        <p:nvSpPr>
          <p:cNvPr id="274" name="ま"/>
          <p:cNvSpPr txBox="1"/>
          <p:nvPr/>
        </p:nvSpPr>
        <p:spPr>
          <a:xfrm>
            <a:off x="6102349" y="5999162"/>
            <a:ext cx="4191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ま</a:t>
            </a:r>
          </a:p>
        </p:txBody>
      </p:sp>
      <p:sp>
        <p:nvSpPr>
          <p:cNvPr id="275" name="ぶんしょ"/>
          <p:cNvSpPr txBox="1"/>
          <p:nvPr/>
        </p:nvSpPr>
        <p:spPr>
          <a:xfrm>
            <a:off x="2247645" y="4133354"/>
            <a:ext cx="13335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ぶんしょ</a:t>
            </a:r>
          </a:p>
        </p:txBody>
      </p:sp>
      <p:sp>
        <p:nvSpPr>
          <p:cNvPr id="276" name="くわ"/>
          <p:cNvSpPr txBox="1"/>
          <p:nvPr/>
        </p:nvSpPr>
        <p:spPr>
          <a:xfrm>
            <a:off x="7745730" y="2390378"/>
            <a:ext cx="714757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くわ</a:t>
            </a:r>
          </a:p>
        </p:txBody>
      </p:sp>
      <p:sp>
        <p:nvSpPr>
          <p:cNvPr id="277" name="ととの"/>
          <p:cNvSpPr txBox="1"/>
          <p:nvPr/>
        </p:nvSpPr>
        <p:spPr>
          <a:xfrm>
            <a:off x="6413245" y="4133354"/>
            <a:ext cx="10287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ととの</a:t>
            </a:r>
          </a:p>
        </p:txBody>
      </p:sp>
      <p:sp>
        <p:nvSpPr>
          <p:cNvPr id="278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79" name="あと11問"/>
          <p:cNvSpPr txBox="1"/>
          <p:nvPr/>
        </p:nvSpPr>
        <p:spPr>
          <a:xfrm>
            <a:off x="9880178" y="7803606"/>
            <a:ext cx="1550244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あと11問</a:t>
            </a:r>
          </a:p>
        </p:txBody>
      </p:sp>
      <p:sp>
        <p:nvSpPr>
          <p:cNvPr id="280" name="さい ばん"/>
          <p:cNvSpPr txBox="1"/>
          <p:nvPr/>
        </p:nvSpPr>
        <p:spPr>
          <a:xfrm>
            <a:off x="3905808" y="5620741"/>
            <a:ext cx="1435000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さい ばん</a:t>
            </a:r>
          </a:p>
        </p:txBody>
      </p:sp>
      <p:sp>
        <p:nvSpPr>
          <p:cNvPr id="281" name="てい さい"/>
          <p:cNvSpPr txBox="1"/>
          <p:nvPr/>
        </p:nvSpPr>
        <p:spPr>
          <a:xfrm>
            <a:off x="4279696" y="3766541"/>
            <a:ext cx="14349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てい さい</a:t>
            </a:r>
          </a:p>
        </p:txBody>
      </p:sp>
      <p:sp>
        <p:nvSpPr>
          <p:cNvPr id="282" name="せい さい"/>
          <p:cNvSpPr txBox="1"/>
          <p:nvPr/>
        </p:nvSpPr>
        <p:spPr>
          <a:xfrm>
            <a:off x="5506008" y="2038945"/>
            <a:ext cx="1435000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せい さい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5. a)      法試験を受ける。"/>
          <p:cNvSpPr txBox="1"/>
          <p:nvPr/>
        </p:nvSpPr>
        <p:spPr>
          <a:xfrm>
            <a:off x="637793" y="2606775"/>
            <a:ext cx="7711340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5. a) 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法</a:t>
            </a:r>
            <a:r>
              <a:t>試験を受ける。</a:t>
            </a:r>
          </a:p>
        </p:txBody>
      </p:sp>
      <p:sp>
        <p:nvSpPr>
          <p:cNvPr id="285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86" name="b) 結婚式で  会を務める。"/>
          <p:cNvSpPr txBox="1"/>
          <p:nvPr/>
        </p:nvSpPr>
        <p:spPr>
          <a:xfrm>
            <a:off x="1404568" y="4301331"/>
            <a:ext cx="8344917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結婚式で</a:t>
            </a:r>
            <a:r>
              <a:rPr sz="4400"/>
              <a:t>　　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会</a:t>
            </a:r>
            <a:r>
              <a:t>を務める。</a:t>
            </a:r>
          </a:p>
        </p:txBody>
      </p:sp>
      <p:sp>
        <p:nvSpPr>
          <p:cNvPr id="287" name="テキスト"/>
          <p:cNvSpPr txBox="1"/>
          <p:nvPr/>
        </p:nvSpPr>
        <p:spPr>
          <a:xfrm>
            <a:off x="2241956" y="2568674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88" name="テキスト"/>
          <p:cNvSpPr txBox="1"/>
          <p:nvPr/>
        </p:nvSpPr>
        <p:spPr>
          <a:xfrm>
            <a:off x="4788052" y="4314031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91" name="c) 上  に報告する。"/>
          <p:cNvSpPr txBox="1"/>
          <p:nvPr/>
        </p:nvSpPr>
        <p:spPr>
          <a:xfrm>
            <a:off x="1537588" y="6156523"/>
            <a:ext cx="6440527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上　 </a:t>
            </a:r>
            <a:r>
              <a:t>に報告する。</a:t>
            </a:r>
          </a:p>
        </p:txBody>
      </p:sp>
      <p:sp>
        <p:nvSpPr>
          <p:cNvPr id="292" name="テキスト"/>
          <p:cNvSpPr txBox="1"/>
          <p:nvPr/>
        </p:nvSpPr>
        <p:spPr>
          <a:xfrm>
            <a:off x="3225952" y="6143823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93" name="し けん"/>
          <p:cNvSpPr txBox="1"/>
          <p:nvPr/>
        </p:nvSpPr>
        <p:spPr>
          <a:xfrm>
            <a:off x="4088180" y="2390378"/>
            <a:ext cx="1121056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 けん</a:t>
            </a:r>
          </a:p>
        </p:txBody>
      </p:sp>
      <p:sp>
        <p:nvSpPr>
          <p:cNvPr id="294" name="ほうこく"/>
          <p:cNvSpPr txBox="1"/>
          <p:nvPr/>
        </p:nvSpPr>
        <p:spPr>
          <a:xfrm>
            <a:off x="4917896" y="5995888"/>
            <a:ext cx="131826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ほうこく</a:t>
            </a:r>
          </a:p>
        </p:txBody>
      </p:sp>
      <p:sp>
        <p:nvSpPr>
          <p:cNvPr id="295" name="けっこんしき"/>
          <p:cNvSpPr txBox="1"/>
          <p:nvPr/>
        </p:nvSpPr>
        <p:spPr>
          <a:xfrm>
            <a:off x="2171445" y="4146450"/>
            <a:ext cx="19431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けっこんしき</a:t>
            </a:r>
          </a:p>
        </p:txBody>
      </p:sp>
      <p:sp>
        <p:nvSpPr>
          <p:cNvPr id="296" name="う"/>
          <p:cNvSpPr txBox="1"/>
          <p:nvPr/>
        </p:nvSpPr>
        <p:spPr>
          <a:xfrm>
            <a:off x="5912358" y="2390378"/>
            <a:ext cx="4191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う</a:t>
            </a:r>
          </a:p>
        </p:txBody>
      </p:sp>
      <p:sp>
        <p:nvSpPr>
          <p:cNvPr id="297" name="つと"/>
          <p:cNvSpPr txBox="1"/>
          <p:nvPr/>
        </p:nvSpPr>
        <p:spPr>
          <a:xfrm>
            <a:off x="7175245" y="4146450"/>
            <a:ext cx="7239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つと</a:t>
            </a:r>
          </a:p>
        </p:txBody>
      </p:sp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36BCC194-15B2-214E-BB89-DAEAC6B75F2D}"/>
              </a:ext>
            </a:extLst>
          </p:cNvPr>
          <p:cNvSpPr/>
          <p:nvPr/>
        </p:nvSpPr>
        <p:spPr>
          <a:xfrm>
            <a:off x="733010" y="657662"/>
            <a:ext cx="6661703" cy="1579920"/>
          </a:xfrm>
          <a:prstGeom prst="wedgeRectCallout">
            <a:avLst>
              <a:gd name="adj1" fmla="val -19953"/>
              <a:gd name="adj2" fmla="val 67880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c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7" name="えら">
            <a:extLst>
              <a:ext uri="{FF2B5EF4-FFF2-40B4-BE49-F238E27FC236}">
                <a16:creationId xmlns:a16="http://schemas.microsoft.com/office/drawing/2014/main" id="{70163E5A-704A-9B4B-9F2B-F4299BD93D07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5. a)      法試験を受ける。"/>
          <p:cNvSpPr txBox="1"/>
          <p:nvPr/>
        </p:nvSpPr>
        <p:spPr>
          <a:xfrm>
            <a:off x="637793" y="2606775"/>
            <a:ext cx="7711340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5. a) 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法</a:t>
            </a:r>
            <a:r>
              <a:t>試験を受ける。</a:t>
            </a:r>
          </a:p>
        </p:txBody>
      </p:sp>
      <p:sp>
        <p:nvSpPr>
          <p:cNvPr id="300" name="b) 結婚式で  会を務める。"/>
          <p:cNvSpPr txBox="1"/>
          <p:nvPr/>
        </p:nvSpPr>
        <p:spPr>
          <a:xfrm>
            <a:off x="1404568" y="4301331"/>
            <a:ext cx="8344917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結婚式で</a:t>
            </a:r>
            <a:r>
              <a:rPr sz="4400"/>
              <a:t>　　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会</a:t>
            </a:r>
            <a:r>
              <a:t>を務める。</a:t>
            </a:r>
          </a:p>
        </p:txBody>
      </p:sp>
      <p:sp>
        <p:nvSpPr>
          <p:cNvPr id="301" name="司"/>
          <p:cNvSpPr txBox="1"/>
          <p:nvPr/>
        </p:nvSpPr>
        <p:spPr>
          <a:xfrm>
            <a:off x="2241549" y="2568674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司</a:t>
            </a:r>
          </a:p>
        </p:txBody>
      </p:sp>
      <p:sp>
        <p:nvSpPr>
          <p:cNvPr id="302" name="司"/>
          <p:cNvSpPr txBox="1"/>
          <p:nvPr/>
        </p:nvSpPr>
        <p:spPr>
          <a:xfrm>
            <a:off x="4787645" y="4314031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司</a:t>
            </a:r>
          </a:p>
        </p:txBody>
      </p:sp>
      <p:sp>
        <p:nvSpPr>
          <p:cNvPr id="303" name="c) 上  に報告する。"/>
          <p:cNvSpPr txBox="1"/>
          <p:nvPr/>
        </p:nvSpPr>
        <p:spPr>
          <a:xfrm>
            <a:off x="1537588" y="6156523"/>
            <a:ext cx="6440527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上　 </a:t>
            </a:r>
            <a:r>
              <a:t>に報告する。</a:t>
            </a:r>
          </a:p>
        </p:txBody>
      </p:sp>
      <p:sp>
        <p:nvSpPr>
          <p:cNvPr id="304" name="司"/>
          <p:cNvSpPr txBox="1"/>
          <p:nvPr/>
        </p:nvSpPr>
        <p:spPr>
          <a:xfrm>
            <a:off x="3225545" y="6143823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司</a:t>
            </a:r>
          </a:p>
        </p:txBody>
      </p:sp>
      <p:sp>
        <p:nvSpPr>
          <p:cNvPr id="305" name="し けん"/>
          <p:cNvSpPr txBox="1"/>
          <p:nvPr/>
        </p:nvSpPr>
        <p:spPr>
          <a:xfrm>
            <a:off x="4088180" y="2390378"/>
            <a:ext cx="1121056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 けん</a:t>
            </a:r>
          </a:p>
        </p:txBody>
      </p:sp>
      <p:sp>
        <p:nvSpPr>
          <p:cNvPr id="306" name="ほうこく"/>
          <p:cNvSpPr txBox="1"/>
          <p:nvPr/>
        </p:nvSpPr>
        <p:spPr>
          <a:xfrm>
            <a:off x="4917896" y="5995888"/>
            <a:ext cx="131826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ほうこく</a:t>
            </a:r>
          </a:p>
        </p:txBody>
      </p:sp>
      <p:sp>
        <p:nvSpPr>
          <p:cNvPr id="307" name="けっこんしき"/>
          <p:cNvSpPr txBox="1"/>
          <p:nvPr/>
        </p:nvSpPr>
        <p:spPr>
          <a:xfrm>
            <a:off x="2171445" y="4146450"/>
            <a:ext cx="19431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けっこんしき</a:t>
            </a:r>
          </a:p>
        </p:txBody>
      </p:sp>
      <p:sp>
        <p:nvSpPr>
          <p:cNvPr id="308" name="う"/>
          <p:cNvSpPr txBox="1"/>
          <p:nvPr/>
        </p:nvSpPr>
        <p:spPr>
          <a:xfrm>
            <a:off x="5912358" y="2390378"/>
            <a:ext cx="4191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う</a:t>
            </a:r>
          </a:p>
        </p:txBody>
      </p:sp>
      <p:sp>
        <p:nvSpPr>
          <p:cNvPr id="309" name="つと"/>
          <p:cNvSpPr txBox="1"/>
          <p:nvPr/>
        </p:nvSpPr>
        <p:spPr>
          <a:xfrm>
            <a:off x="7175245" y="4146450"/>
            <a:ext cx="7239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つと</a:t>
            </a:r>
          </a:p>
        </p:txBody>
      </p:sp>
      <p:sp>
        <p:nvSpPr>
          <p:cNvPr id="310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11" name="あと10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あと10問</a:t>
            </a:r>
          </a:p>
        </p:txBody>
      </p:sp>
      <p:sp>
        <p:nvSpPr>
          <p:cNvPr id="312" name="し  ほう"/>
          <p:cNvSpPr txBox="1"/>
          <p:nvPr/>
        </p:nvSpPr>
        <p:spPr>
          <a:xfrm>
            <a:off x="2666847" y="2026245"/>
            <a:ext cx="1231698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  ほう</a:t>
            </a:r>
          </a:p>
        </p:txBody>
      </p:sp>
      <p:sp>
        <p:nvSpPr>
          <p:cNvPr id="313" name="し  かい"/>
          <p:cNvSpPr txBox="1"/>
          <p:nvPr/>
        </p:nvSpPr>
        <p:spPr>
          <a:xfrm>
            <a:off x="5168747" y="3778845"/>
            <a:ext cx="1231698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  かい</a:t>
            </a:r>
          </a:p>
        </p:txBody>
      </p:sp>
      <p:sp>
        <p:nvSpPr>
          <p:cNvPr id="314" name="じょう し"/>
          <p:cNvSpPr txBox="1"/>
          <p:nvPr/>
        </p:nvSpPr>
        <p:spPr>
          <a:xfrm>
            <a:off x="2425496" y="5582245"/>
            <a:ext cx="14349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じょう し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6. a)      内で意見が分かれる。"/>
          <p:cNvSpPr txBox="1"/>
          <p:nvPr/>
        </p:nvSpPr>
        <p:spPr>
          <a:xfrm>
            <a:off x="637793" y="2606775"/>
            <a:ext cx="8948828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6. a) 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内</a:t>
            </a:r>
            <a:r>
              <a:t>で意見が分かれる。</a:t>
            </a:r>
          </a:p>
        </p:txBody>
      </p:sp>
      <p:sp>
        <p:nvSpPr>
          <p:cNvPr id="317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18" name="b) 新政  を結成する。"/>
          <p:cNvSpPr txBox="1"/>
          <p:nvPr/>
        </p:nvSpPr>
        <p:spPr>
          <a:xfrm>
            <a:off x="1404568" y="4301331"/>
            <a:ext cx="7294780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新政　 </a:t>
            </a:r>
            <a:r>
              <a:t>を結成する。</a:t>
            </a:r>
          </a:p>
        </p:txBody>
      </p:sp>
      <p:sp>
        <p:nvSpPr>
          <p:cNvPr id="319" name="テキスト"/>
          <p:cNvSpPr txBox="1"/>
          <p:nvPr/>
        </p:nvSpPr>
        <p:spPr>
          <a:xfrm>
            <a:off x="2241956" y="2568674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20" name="テキスト"/>
          <p:cNvSpPr txBox="1"/>
          <p:nvPr/>
        </p:nvSpPr>
        <p:spPr>
          <a:xfrm>
            <a:off x="3962552" y="4314031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23" name="c) 与  はその法案を否決した。"/>
          <p:cNvSpPr txBox="1"/>
          <p:nvPr/>
        </p:nvSpPr>
        <p:spPr>
          <a:xfrm>
            <a:off x="1537588" y="6156523"/>
            <a:ext cx="9470239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与　 </a:t>
            </a:r>
            <a:r>
              <a:t>はその法案を否決した。</a:t>
            </a:r>
          </a:p>
        </p:txBody>
      </p:sp>
      <p:sp>
        <p:nvSpPr>
          <p:cNvPr id="324" name="テキスト"/>
          <p:cNvSpPr txBox="1"/>
          <p:nvPr/>
        </p:nvSpPr>
        <p:spPr>
          <a:xfrm>
            <a:off x="3225952" y="6143823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25" name="ほうあん"/>
          <p:cNvSpPr txBox="1"/>
          <p:nvPr/>
        </p:nvSpPr>
        <p:spPr>
          <a:xfrm>
            <a:off x="5989777" y="5995888"/>
            <a:ext cx="13335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ほうあん</a:t>
            </a:r>
          </a:p>
        </p:txBody>
      </p:sp>
      <p:sp>
        <p:nvSpPr>
          <p:cNvPr id="326" name="けっせい"/>
          <p:cNvSpPr txBox="1"/>
          <p:nvPr/>
        </p:nvSpPr>
        <p:spPr>
          <a:xfrm>
            <a:off x="5486145" y="4146450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けっせい</a:t>
            </a:r>
          </a:p>
        </p:txBody>
      </p:sp>
      <p:sp>
        <p:nvSpPr>
          <p:cNvPr id="327" name="ひ けつ"/>
          <p:cNvSpPr txBox="1"/>
          <p:nvPr/>
        </p:nvSpPr>
        <p:spPr>
          <a:xfrm>
            <a:off x="7996427" y="5995888"/>
            <a:ext cx="113020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ひ けつ</a:t>
            </a:r>
          </a:p>
        </p:txBody>
      </p:sp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4C301BED-2DD9-144A-91E7-930BC6DFDBDE}"/>
              </a:ext>
            </a:extLst>
          </p:cNvPr>
          <p:cNvSpPr/>
          <p:nvPr/>
        </p:nvSpPr>
        <p:spPr>
          <a:xfrm>
            <a:off x="733010" y="657662"/>
            <a:ext cx="6661703" cy="1579920"/>
          </a:xfrm>
          <a:prstGeom prst="wedgeRectCallout">
            <a:avLst>
              <a:gd name="adj1" fmla="val -19953"/>
              <a:gd name="adj2" fmla="val 67880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c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5" name="えら">
            <a:extLst>
              <a:ext uri="{FF2B5EF4-FFF2-40B4-BE49-F238E27FC236}">
                <a16:creationId xmlns:a16="http://schemas.microsoft.com/office/drawing/2014/main" id="{C771833E-5E99-874B-BCAE-F32BA5D169C1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6. a)      内で意見が分かれる。"/>
          <p:cNvSpPr txBox="1"/>
          <p:nvPr/>
        </p:nvSpPr>
        <p:spPr>
          <a:xfrm>
            <a:off x="637793" y="2606775"/>
            <a:ext cx="8948828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6. a) 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内</a:t>
            </a:r>
            <a:r>
              <a:t>で意見が分かれる。</a:t>
            </a:r>
          </a:p>
        </p:txBody>
      </p:sp>
      <p:sp>
        <p:nvSpPr>
          <p:cNvPr id="330" name="b) 新政  を結成する。"/>
          <p:cNvSpPr txBox="1"/>
          <p:nvPr/>
        </p:nvSpPr>
        <p:spPr>
          <a:xfrm>
            <a:off x="1404568" y="4301331"/>
            <a:ext cx="7294780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新政　 </a:t>
            </a:r>
            <a:r>
              <a:t>を結成する。</a:t>
            </a:r>
          </a:p>
        </p:txBody>
      </p:sp>
      <p:sp>
        <p:nvSpPr>
          <p:cNvPr id="331" name="党"/>
          <p:cNvSpPr txBox="1"/>
          <p:nvPr/>
        </p:nvSpPr>
        <p:spPr>
          <a:xfrm>
            <a:off x="2241549" y="2568674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党</a:t>
            </a:r>
          </a:p>
        </p:txBody>
      </p:sp>
      <p:sp>
        <p:nvSpPr>
          <p:cNvPr id="332" name="党"/>
          <p:cNvSpPr txBox="1"/>
          <p:nvPr/>
        </p:nvSpPr>
        <p:spPr>
          <a:xfrm>
            <a:off x="3962145" y="4314031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党</a:t>
            </a:r>
          </a:p>
        </p:txBody>
      </p:sp>
      <p:sp>
        <p:nvSpPr>
          <p:cNvPr id="333" name="c) 与  はその法案を否決した。"/>
          <p:cNvSpPr txBox="1"/>
          <p:nvPr/>
        </p:nvSpPr>
        <p:spPr>
          <a:xfrm>
            <a:off x="1537588" y="6156523"/>
            <a:ext cx="9470239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与　 </a:t>
            </a:r>
            <a:r>
              <a:t>はその法案を否決した。</a:t>
            </a:r>
          </a:p>
        </p:txBody>
      </p:sp>
      <p:sp>
        <p:nvSpPr>
          <p:cNvPr id="334" name="党"/>
          <p:cNvSpPr txBox="1"/>
          <p:nvPr/>
        </p:nvSpPr>
        <p:spPr>
          <a:xfrm>
            <a:off x="3225545" y="6143823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党</a:t>
            </a:r>
          </a:p>
        </p:txBody>
      </p:sp>
      <p:sp>
        <p:nvSpPr>
          <p:cNvPr id="335" name="ほうあん"/>
          <p:cNvSpPr txBox="1"/>
          <p:nvPr/>
        </p:nvSpPr>
        <p:spPr>
          <a:xfrm>
            <a:off x="5989777" y="5995888"/>
            <a:ext cx="13335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ほうあん</a:t>
            </a:r>
          </a:p>
        </p:txBody>
      </p:sp>
      <p:sp>
        <p:nvSpPr>
          <p:cNvPr id="336" name="けっせい"/>
          <p:cNvSpPr txBox="1"/>
          <p:nvPr/>
        </p:nvSpPr>
        <p:spPr>
          <a:xfrm>
            <a:off x="5486145" y="4146450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けっせい</a:t>
            </a:r>
          </a:p>
        </p:txBody>
      </p:sp>
      <p:sp>
        <p:nvSpPr>
          <p:cNvPr id="337" name="ひ けつ"/>
          <p:cNvSpPr txBox="1"/>
          <p:nvPr/>
        </p:nvSpPr>
        <p:spPr>
          <a:xfrm>
            <a:off x="7996427" y="5995888"/>
            <a:ext cx="113020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ひ けつ</a:t>
            </a:r>
          </a:p>
        </p:txBody>
      </p:sp>
      <p:sp>
        <p:nvSpPr>
          <p:cNvPr id="338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39" name="あと９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あと９問</a:t>
            </a:r>
          </a:p>
        </p:txBody>
      </p:sp>
      <p:sp>
        <p:nvSpPr>
          <p:cNvPr id="340" name="とう ない"/>
          <p:cNvSpPr txBox="1"/>
          <p:nvPr/>
        </p:nvSpPr>
        <p:spPr>
          <a:xfrm>
            <a:off x="2539796" y="2026245"/>
            <a:ext cx="14349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とう ない</a:t>
            </a:r>
          </a:p>
        </p:txBody>
      </p:sp>
      <p:sp>
        <p:nvSpPr>
          <p:cNvPr id="341" name="しん せい とう"/>
          <p:cNvSpPr txBox="1"/>
          <p:nvPr/>
        </p:nvSpPr>
        <p:spPr>
          <a:xfrm>
            <a:off x="2450947" y="3778845"/>
            <a:ext cx="2146098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しん せい とう</a:t>
            </a:r>
          </a:p>
        </p:txBody>
      </p:sp>
      <p:sp>
        <p:nvSpPr>
          <p:cNvPr id="342" name="よ とう"/>
          <p:cNvSpPr txBox="1"/>
          <p:nvPr/>
        </p:nvSpPr>
        <p:spPr>
          <a:xfrm>
            <a:off x="2674746" y="5582245"/>
            <a:ext cx="11650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よ とう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7. a) 予算を     行する。"/>
          <p:cNvSpPr txBox="1"/>
          <p:nvPr/>
        </p:nvSpPr>
        <p:spPr>
          <a:xfrm>
            <a:off x="637793" y="2606775"/>
            <a:ext cx="7120028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7. a) 予算を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行</a:t>
            </a:r>
            <a:r>
              <a:t>する。</a:t>
            </a:r>
          </a:p>
        </p:txBody>
      </p:sp>
      <p:sp>
        <p:nvSpPr>
          <p:cNvPr id="345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46" name="b) 彼は権力への     着心が強い。"/>
          <p:cNvSpPr txBox="1"/>
          <p:nvPr/>
        </p:nvSpPr>
        <p:spPr>
          <a:xfrm>
            <a:off x="1404568" y="4301331"/>
            <a:ext cx="966470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彼は権力への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着心</a:t>
            </a:r>
            <a:r>
              <a:t>が強い。</a:t>
            </a:r>
          </a:p>
        </p:txBody>
      </p:sp>
      <p:sp>
        <p:nvSpPr>
          <p:cNvPr id="347" name="テキスト"/>
          <p:cNvSpPr txBox="1"/>
          <p:nvPr/>
        </p:nvSpPr>
        <p:spPr>
          <a:xfrm>
            <a:off x="4058056" y="2568674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48" name="テキスト"/>
          <p:cNvSpPr txBox="1"/>
          <p:nvPr/>
        </p:nvSpPr>
        <p:spPr>
          <a:xfrm>
            <a:off x="5931052" y="4314031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51" name="c) 彼に原稿の     筆を依頼する。"/>
          <p:cNvSpPr txBox="1"/>
          <p:nvPr/>
        </p:nvSpPr>
        <p:spPr>
          <a:xfrm>
            <a:off x="1537588" y="6156523"/>
            <a:ext cx="9420049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彼に原稿の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筆</a:t>
            </a:r>
            <a:r>
              <a:t>を依頼する。</a:t>
            </a:r>
          </a:p>
        </p:txBody>
      </p:sp>
      <p:sp>
        <p:nvSpPr>
          <p:cNvPr id="352" name="テキスト"/>
          <p:cNvSpPr txBox="1"/>
          <p:nvPr/>
        </p:nvSpPr>
        <p:spPr>
          <a:xfrm>
            <a:off x="5461152" y="6143823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53" name="げんこう"/>
          <p:cNvSpPr txBox="1"/>
          <p:nvPr/>
        </p:nvSpPr>
        <p:spPr>
          <a:xfrm>
            <a:off x="3562044" y="5995888"/>
            <a:ext cx="1296925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げんこう</a:t>
            </a:r>
          </a:p>
        </p:txBody>
      </p:sp>
      <p:sp>
        <p:nvSpPr>
          <p:cNvPr id="354" name="けんりょく"/>
          <p:cNvSpPr txBox="1"/>
          <p:nvPr/>
        </p:nvSpPr>
        <p:spPr>
          <a:xfrm>
            <a:off x="3342603" y="4141489"/>
            <a:ext cx="1629157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けんりょく</a:t>
            </a:r>
          </a:p>
        </p:txBody>
      </p:sp>
      <p:sp>
        <p:nvSpPr>
          <p:cNvPr id="355" name="い らい"/>
          <p:cNvSpPr txBox="1"/>
          <p:nvPr/>
        </p:nvSpPr>
        <p:spPr>
          <a:xfrm>
            <a:off x="7971027" y="5995888"/>
            <a:ext cx="113020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い らい</a:t>
            </a:r>
          </a:p>
        </p:txBody>
      </p:sp>
      <p:sp>
        <p:nvSpPr>
          <p:cNvPr id="356" name="よ さん"/>
          <p:cNvSpPr txBox="1"/>
          <p:nvPr/>
        </p:nvSpPr>
        <p:spPr>
          <a:xfrm>
            <a:off x="2361996" y="2393850"/>
            <a:ext cx="113019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よ さん</a:t>
            </a: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C5A31A1F-5EF3-C846-906F-C5EFD90E370F}"/>
              </a:ext>
            </a:extLst>
          </p:cNvPr>
          <p:cNvSpPr/>
          <p:nvPr/>
        </p:nvSpPr>
        <p:spPr>
          <a:xfrm>
            <a:off x="733010" y="657662"/>
            <a:ext cx="6661703" cy="1579920"/>
          </a:xfrm>
          <a:prstGeom prst="wedgeRectCallout">
            <a:avLst>
              <a:gd name="adj1" fmla="val 6704"/>
              <a:gd name="adj2" fmla="val 70396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c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6" name="えら">
            <a:extLst>
              <a:ext uri="{FF2B5EF4-FFF2-40B4-BE49-F238E27FC236}">
                <a16:creationId xmlns:a16="http://schemas.microsoft.com/office/drawing/2014/main" id="{F334BEE9-0DC5-AE45-976A-8E3830D3E03B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7. a) 予算を     行する。"/>
          <p:cNvSpPr txBox="1"/>
          <p:nvPr/>
        </p:nvSpPr>
        <p:spPr>
          <a:xfrm>
            <a:off x="637793" y="2606775"/>
            <a:ext cx="7120028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7. a) 予算を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行</a:t>
            </a:r>
            <a:r>
              <a:t>する。</a:t>
            </a:r>
          </a:p>
        </p:txBody>
      </p:sp>
      <p:sp>
        <p:nvSpPr>
          <p:cNvPr id="359" name="b) 彼は権力への     着心が強い。"/>
          <p:cNvSpPr txBox="1"/>
          <p:nvPr/>
        </p:nvSpPr>
        <p:spPr>
          <a:xfrm>
            <a:off x="1404568" y="4301331"/>
            <a:ext cx="966470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彼は権力への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着心</a:t>
            </a:r>
            <a:r>
              <a:t>が強い。</a:t>
            </a:r>
          </a:p>
        </p:txBody>
      </p:sp>
      <p:sp>
        <p:nvSpPr>
          <p:cNvPr id="360" name="執"/>
          <p:cNvSpPr txBox="1"/>
          <p:nvPr/>
        </p:nvSpPr>
        <p:spPr>
          <a:xfrm>
            <a:off x="4057649" y="2568674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執</a:t>
            </a:r>
          </a:p>
        </p:txBody>
      </p:sp>
      <p:sp>
        <p:nvSpPr>
          <p:cNvPr id="361" name="執"/>
          <p:cNvSpPr txBox="1"/>
          <p:nvPr/>
        </p:nvSpPr>
        <p:spPr>
          <a:xfrm>
            <a:off x="5930645" y="4314031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執</a:t>
            </a:r>
          </a:p>
        </p:txBody>
      </p:sp>
      <p:sp>
        <p:nvSpPr>
          <p:cNvPr id="362" name="c) 彼に原稿の     筆を依頼する。"/>
          <p:cNvSpPr txBox="1"/>
          <p:nvPr/>
        </p:nvSpPr>
        <p:spPr>
          <a:xfrm>
            <a:off x="1537588" y="6156523"/>
            <a:ext cx="9420049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彼に原稿の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筆</a:t>
            </a:r>
            <a:r>
              <a:t>を依頼する。</a:t>
            </a:r>
          </a:p>
        </p:txBody>
      </p:sp>
      <p:sp>
        <p:nvSpPr>
          <p:cNvPr id="363" name="執"/>
          <p:cNvSpPr txBox="1"/>
          <p:nvPr/>
        </p:nvSpPr>
        <p:spPr>
          <a:xfrm>
            <a:off x="5460745" y="6143823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執</a:t>
            </a:r>
          </a:p>
        </p:txBody>
      </p:sp>
      <p:sp>
        <p:nvSpPr>
          <p:cNvPr id="364" name="げんこう"/>
          <p:cNvSpPr txBox="1"/>
          <p:nvPr/>
        </p:nvSpPr>
        <p:spPr>
          <a:xfrm>
            <a:off x="3571239" y="5995888"/>
            <a:ext cx="1296925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げんこう</a:t>
            </a:r>
          </a:p>
        </p:txBody>
      </p:sp>
      <p:sp>
        <p:nvSpPr>
          <p:cNvPr id="365" name="けんりょく"/>
          <p:cNvSpPr txBox="1"/>
          <p:nvPr/>
        </p:nvSpPr>
        <p:spPr>
          <a:xfrm>
            <a:off x="3342603" y="4141489"/>
            <a:ext cx="1629157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けんりょく</a:t>
            </a:r>
          </a:p>
        </p:txBody>
      </p:sp>
      <p:sp>
        <p:nvSpPr>
          <p:cNvPr id="366" name="い らい"/>
          <p:cNvSpPr txBox="1"/>
          <p:nvPr/>
        </p:nvSpPr>
        <p:spPr>
          <a:xfrm>
            <a:off x="7971027" y="5995888"/>
            <a:ext cx="113020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い らい</a:t>
            </a:r>
          </a:p>
        </p:txBody>
      </p:sp>
      <p:sp>
        <p:nvSpPr>
          <p:cNvPr id="367" name="よ さん"/>
          <p:cNvSpPr txBox="1"/>
          <p:nvPr/>
        </p:nvSpPr>
        <p:spPr>
          <a:xfrm>
            <a:off x="2361996" y="2393850"/>
            <a:ext cx="113019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よ さん</a:t>
            </a:r>
          </a:p>
        </p:txBody>
      </p:sp>
      <p:sp>
        <p:nvSpPr>
          <p:cNvPr id="368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69" name="あと８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あと８問</a:t>
            </a:r>
          </a:p>
        </p:txBody>
      </p:sp>
      <p:sp>
        <p:nvSpPr>
          <p:cNvPr id="370" name="しっ  こう"/>
          <p:cNvSpPr txBox="1"/>
          <p:nvPr/>
        </p:nvSpPr>
        <p:spPr>
          <a:xfrm>
            <a:off x="4236567" y="2033091"/>
            <a:ext cx="1521258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しっ  こう</a:t>
            </a:r>
          </a:p>
        </p:txBody>
      </p:sp>
      <p:sp>
        <p:nvSpPr>
          <p:cNvPr id="371" name="しゅうちゃく しん"/>
          <p:cNvSpPr txBox="1"/>
          <p:nvPr/>
        </p:nvSpPr>
        <p:spPr>
          <a:xfrm>
            <a:off x="5905296" y="3760291"/>
            <a:ext cx="2654200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しゅうちゃく しん</a:t>
            </a:r>
          </a:p>
        </p:txBody>
      </p:sp>
      <p:sp>
        <p:nvSpPr>
          <p:cNvPr id="372" name="しっ ぴつ"/>
          <p:cNvSpPr txBox="1"/>
          <p:nvPr/>
        </p:nvSpPr>
        <p:spPr>
          <a:xfrm>
            <a:off x="5689396" y="5589091"/>
            <a:ext cx="14349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しっ ぴつ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8. a) 政府の方    に従う。"/>
          <p:cNvSpPr txBox="1"/>
          <p:nvPr/>
        </p:nvSpPr>
        <p:spPr>
          <a:xfrm>
            <a:off x="637793" y="2606775"/>
            <a:ext cx="7797293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8. a) 政府の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方    </a:t>
            </a:r>
            <a:r>
              <a:t>に従う。</a:t>
            </a:r>
          </a:p>
        </p:txBody>
      </p:sp>
      <p:sp>
        <p:nvSpPr>
          <p:cNvPr id="375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76" name="b) 時計の秒    が止まっている。"/>
          <p:cNvSpPr txBox="1"/>
          <p:nvPr/>
        </p:nvSpPr>
        <p:spPr>
          <a:xfrm>
            <a:off x="1404568" y="4301331"/>
            <a:ext cx="9510879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時計の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秒    </a:t>
            </a:r>
            <a:r>
              <a:t>が止まっている。</a:t>
            </a:r>
          </a:p>
        </p:txBody>
      </p:sp>
      <p:sp>
        <p:nvSpPr>
          <p:cNvPr id="377" name="テキスト"/>
          <p:cNvSpPr txBox="1"/>
          <p:nvPr/>
        </p:nvSpPr>
        <p:spPr>
          <a:xfrm>
            <a:off x="4908956" y="2594074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78" name="テキスト"/>
          <p:cNvSpPr txBox="1"/>
          <p:nvPr/>
        </p:nvSpPr>
        <p:spPr>
          <a:xfrm>
            <a:off x="4959756" y="4314031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81" name="c)      に糸を通す。"/>
          <p:cNvSpPr txBox="1"/>
          <p:nvPr/>
        </p:nvSpPr>
        <p:spPr>
          <a:xfrm>
            <a:off x="1537588" y="6156523"/>
            <a:ext cx="5565954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</a:t>
            </a:r>
            <a:r>
              <a:t>に糸を通す。</a:t>
            </a:r>
          </a:p>
        </p:txBody>
      </p:sp>
      <p:sp>
        <p:nvSpPr>
          <p:cNvPr id="382" name="テキスト"/>
          <p:cNvSpPr txBox="1"/>
          <p:nvPr/>
        </p:nvSpPr>
        <p:spPr>
          <a:xfrm>
            <a:off x="2413152" y="6194623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83" name="せい ふ"/>
          <p:cNvSpPr txBox="1"/>
          <p:nvPr/>
        </p:nvSpPr>
        <p:spPr>
          <a:xfrm>
            <a:off x="2184196" y="2406550"/>
            <a:ext cx="113019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せい ふ</a:t>
            </a:r>
          </a:p>
        </p:txBody>
      </p:sp>
      <p:sp>
        <p:nvSpPr>
          <p:cNvPr id="384" name="したが"/>
          <p:cNvSpPr txBox="1"/>
          <p:nvPr/>
        </p:nvSpPr>
        <p:spPr>
          <a:xfrm>
            <a:off x="6375145" y="2406550"/>
            <a:ext cx="10287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したが</a:t>
            </a:r>
          </a:p>
        </p:txBody>
      </p:sp>
      <p:sp>
        <p:nvSpPr>
          <p:cNvPr id="385" name="いと"/>
          <p:cNvSpPr txBox="1"/>
          <p:nvPr/>
        </p:nvSpPr>
        <p:spPr>
          <a:xfrm>
            <a:off x="3971315" y="5995888"/>
            <a:ext cx="7239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いと</a:t>
            </a:r>
          </a:p>
        </p:txBody>
      </p:sp>
      <p:sp>
        <p:nvSpPr>
          <p:cNvPr id="386" name="とお"/>
          <p:cNvSpPr txBox="1"/>
          <p:nvPr/>
        </p:nvSpPr>
        <p:spPr>
          <a:xfrm>
            <a:off x="5200091" y="5995888"/>
            <a:ext cx="7239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とお</a:t>
            </a: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F9B90578-087E-1F45-B420-D79BE299BF7C}"/>
              </a:ext>
            </a:extLst>
          </p:cNvPr>
          <p:cNvSpPr/>
          <p:nvPr/>
        </p:nvSpPr>
        <p:spPr>
          <a:xfrm>
            <a:off x="733010" y="657662"/>
            <a:ext cx="6661703" cy="1579920"/>
          </a:xfrm>
          <a:prstGeom prst="wedgeRectCallout">
            <a:avLst>
              <a:gd name="adj1" fmla="val 19236"/>
              <a:gd name="adj2" fmla="val 71235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c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6" name="えら">
            <a:extLst>
              <a:ext uri="{FF2B5EF4-FFF2-40B4-BE49-F238E27FC236}">
                <a16:creationId xmlns:a16="http://schemas.microsoft.com/office/drawing/2014/main" id="{2BD756A5-715D-0D42-AE7E-752F3538C564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8. a) 政府の方    に従う。"/>
          <p:cNvSpPr txBox="1"/>
          <p:nvPr/>
        </p:nvSpPr>
        <p:spPr>
          <a:xfrm>
            <a:off x="637793" y="2606775"/>
            <a:ext cx="7797293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8. a) 政府の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方    </a:t>
            </a:r>
            <a:r>
              <a:t>に従う。</a:t>
            </a:r>
          </a:p>
        </p:txBody>
      </p:sp>
      <p:sp>
        <p:nvSpPr>
          <p:cNvPr id="389" name="b) 時計の秒    が止まっている。"/>
          <p:cNvSpPr txBox="1"/>
          <p:nvPr/>
        </p:nvSpPr>
        <p:spPr>
          <a:xfrm>
            <a:off x="1404568" y="4301331"/>
            <a:ext cx="9510879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時計の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秒    </a:t>
            </a:r>
            <a:r>
              <a:t>が止まっている。</a:t>
            </a:r>
          </a:p>
        </p:txBody>
      </p:sp>
      <p:sp>
        <p:nvSpPr>
          <p:cNvPr id="390" name="針"/>
          <p:cNvSpPr txBox="1"/>
          <p:nvPr/>
        </p:nvSpPr>
        <p:spPr>
          <a:xfrm>
            <a:off x="4908549" y="2594074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針</a:t>
            </a:r>
          </a:p>
        </p:txBody>
      </p:sp>
      <p:sp>
        <p:nvSpPr>
          <p:cNvPr id="391" name="針"/>
          <p:cNvSpPr txBox="1"/>
          <p:nvPr/>
        </p:nvSpPr>
        <p:spPr>
          <a:xfrm>
            <a:off x="4959349" y="4314031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針</a:t>
            </a:r>
          </a:p>
        </p:txBody>
      </p:sp>
      <p:sp>
        <p:nvSpPr>
          <p:cNvPr id="392" name="c)      に糸を通す。"/>
          <p:cNvSpPr txBox="1"/>
          <p:nvPr/>
        </p:nvSpPr>
        <p:spPr>
          <a:xfrm>
            <a:off x="1537588" y="6156523"/>
            <a:ext cx="5565954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</a:t>
            </a:r>
            <a:r>
              <a:t>に糸を通す。</a:t>
            </a:r>
          </a:p>
        </p:txBody>
      </p:sp>
      <p:sp>
        <p:nvSpPr>
          <p:cNvPr id="393" name="針"/>
          <p:cNvSpPr txBox="1"/>
          <p:nvPr/>
        </p:nvSpPr>
        <p:spPr>
          <a:xfrm>
            <a:off x="2412745" y="6194623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針</a:t>
            </a:r>
          </a:p>
        </p:txBody>
      </p:sp>
      <p:sp>
        <p:nvSpPr>
          <p:cNvPr id="394" name="せい ふ"/>
          <p:cNvSpPr txBox="1"/>
          <p:nvPr/>
        </p:nvSpPr>
        <p:spPr>
          <a:xfrm>
            <a:off x="2184196" y="2406550"/>
            <a:ext cx="113019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せい ふ</a:t>
            </a:r>
          </a:p>
        </p:txBody>
      </p:sp>
      <p:sp>
        <p:nvSpPr>
          <p:cNvPr id="395" name="したが"/>
          <p:cNvSpPr txBox="1"/>
          <p:nvPr/>
        </p:nvSpPr>
        <p:spPr>
          <a:xfrm>
            <a:off x="6375145" y="2406550"/>
            <a:ext cx="10287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したが</a:t>
            </a:r>
          </a:p>
        </p:txBody>
      </p:sp>
      <p:sp>
        <p:nvSpPr>
          <p:cNvPr id="396" name="いと"/>
          <p:cNvSpPr txBox="1"/>
          <p:nvPr/>
        </p:nvSpPr>
        <p:spPr>
          <a:xfrm>
            <a:off x="3971315" y="5995888"/>
            <a:ext cx="7239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いと</a:t>
            </a:r>
          </a:p>
        </p:txBody>
      </p:sp>
      <p:sp>
        <p:nvSpPr>
          <p:cNvPr id="397" name="とお"/>
          <p:cNvSpPr txBox="1"/>
          <p:nvPr/>
        </p:nvSpPr>
        <p:spPr>
          <a:xfrm>
            <a:off x="5200091" y="5995888"/>
            <a:ext cx="7239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とお</a:t>
            </a:r>
          </a:p>
        </p:txBody>
      </p:sp>
      <p:sp>
        <p:nvSpPr>
          <p:cNvPr id="398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99" name="あと７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あと７問</a:t>
            </a:r>
          </a:p>
        </p:txBody>
      </p:sp>
      <p:sp>
        <p:nvSpPr>
          <p:cNvPr id="400" name="ほう しん"/>
          <p:cNvSpPr txBox="1"/>
          <p:nvPr/>
        </p:nvSpPr>
        <p:spPr>
          <a:xfrm>
            <a:off x="4216196" y="2058491"/>
            <a:ext cx="14349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ほう しん</a:t>
            </a:r>
          </a:p>
        </p:txBody>
      </p:sp>
      <p:sp>
        <p:nvSpPr>
          <p:cNvPr id="401" name="びょう しん"/>
          <p:cNvSpPr txBox="1"/>
          <p:nvPr/>
        </p:nvSpPr>
        <p:spPr>
          <a:xfrm>
            <a:off x="4071416" y="3772991"/>
            <a:ext cx="172455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びょう しん</a:t>
            </a:r>
          </a:p>
        </p:txBody>
      </p:sp>
      <p:sp>
        <p:nvSpPr>
          <p:cNvPr id="402" name="はり"/>
          <p:cNvSpPr txBox="1"/>
          <p:nvPr/>
        </p:nvSpPr>
        <p:spPr>
          <a:xfrm>
            <a:off x="2306446" y="5639891"/>
            <a:ext cx="11650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はり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9. a) ヨガで自    神経を整える。"/>
          <p:cNvSpPr txBox="1"/>
          <p:nvPr/>
        </p:nvSpPr>
        <p:spPr>
          <a:xfrm>
            <a:off x="637793" y="2606775"/>
            <a:ext cx="9607805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9. a) ヨガで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自    </a:t>
            </a:r>
            <a:r>
              <a:t>神経を整える。</a:t>
            </a:r>
          </a:p>
        </p:txBody>
      </p:sp>
      <p:sp>
        <p:nvSpPr>
          <p:cNvPr id="405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06" name="b) 新しい法    が施行される。"/>
          <p:cNvSpPr txBox="1"/>
          <p:nvPr/>
        </p:nvSpPr>
        <p:spPr>
          <a:xfrm>
            <a:off x="1404568" y="4301331"/>
            <a:ext cx="8919567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新しい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法    </a:t>
            </a:r>
            <a:r>
              <a:t>が施行される。</a:t>
            </a:r>
          </a:p>
        </p:txBody>
      </p:sp>
      <p:sp>
        <p:nvSpPr>
          <p:cNvPr id="407" name="テキスト"/>
          <p:cNvSpPr txBox="1"/>
          <p:nvPr/>
        </p:nvSpPr>
        <p:spPr>
          <a:xfrm>
            <a:off x="4850968" y="2594074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08" name="テキスト"/>
          <p:cNvSpPr txBox="1"/>
          <p:nvPr/>
        </p:nvSpPr>
        <p:spPr>
          <a:xfrm>
            <a:off x="4985156" y="4314031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11" name="c) チームの規  を守る。"/>
          <p:cNvSpPr txBox="1"/>
          <p:nvPr/>
        </p:nvSpPr>
        <p:spPr>
          <a:xfrm>
            <a:off x="1537588" y="6156523"/>
            <a:ext cx="7629247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チームの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規　 </a:t>
            </a:r>
            <a:r>
              <a:t>を守る。</a:t>
            </a:r>
          </a:p>
        </p:txBody>
      </p:sp>
      <p:sp>
        <p:nvSpPr>
          <p:cNvPr id="412" name="テキスト"/>
          <p:cNvSpPr txBox="1"/>
          <p:nvPr/>
        </p:nvSpPr>
        <p:spPr>
          <a:xfrm>
            <a:off x="5638952" y="6143823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13" name="しんけい"/>
          <p:cNvSpPr txBox="1"/>
          <p:nvPr/>
        </p:nvSpPr>
        <p:spPr>
          <a:xfrm>
            <a:off x="5835650" y="2406550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しんけい</a:t>
            </a:r>
          </a:p>
        </p:txBody>
      </p:sp>
      <p:sp>
        <p:nvSpPr>
          <p:cNvPr id="414" name="ととの"/>
          <p:cNvSpPr txBox="1"/>
          <p:nvPr/>
        </p:nvSpPr>
        <p:spPr>
          <a:xfrm>
            <a:off x="7543545" y="2406550"/>
            <a:ext cx="10287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ととの</a:t>
            </a:r>
          </a:p>
        </p:txBody>
      </p:sp>
      <p:sp>
        <p:nvSpPr>
          <p:cNvPr id="415" name="し こう"/>
          <p:cNvSpPr txBox="1"/>
          <p:nvPr/>
        </p:nvSpPr>
        <p:spPr>
          <a:xfrm>
            <a:off x="6694220" y="4152800"/>
            <a:ext cx="111496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 こう</a:t>
            </a:r>
          </a:p>
        </p:txBody>
      </p:sp>
      <p:sp>
        <p:nvSpPr>
          <p:cNvPr id="416" name="まも"/>
          <p:cNvSpPr txBox="1"/>
          <p:nvPr/>
        </p:nvSpPr>
        <p:spPr>
          <a:xfrm>
            <a:off x="7194550" y="5995888"/>
            <a:ext cx="7239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まも</a:t>
            </a: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7C4EF8BA-3E0B-9446-84EC-68B9A0DD264A}"/>
              </a:ext>
            </a:extLst>
          </p:cNvPr>
          <p:cNvSpPr/>
          <p:nvPr/>
        </p:nvSpPr>
        <p:spPr>
          <a:xfrm>
            <a:off x="733010" y="657662"/>
            <a:ext cx="6661703" cy="1579920"/>
          </a:xfrm>
          <a:prstGeom prst="wedgeRectCallout">
            <a:avLst>
              <a:gd name="adj1" fmla="val 18441"/>
              <a:gd name="adj2" fmla="val 72913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c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6" name="えら">
            <a:extLst>
              <a:ext uri="{FF2B5EF4-FFF2-40B4-BE49-F238E27FC236}">
                <a16:creationId xmlns:a16="http://schemas.microsoft.com/office/drawing/2014/main" id="{3CCA1C6C-64BC-BA44-9ABE-9959365D2C8A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9. a) ヨガで自    神経を整える。"/>
          <p:cNvSpPr txBox="1"/>
          <p:nvPr/>
        </p:nvSpPr>
        <p:spPr>
          <a:xfrm>
            <a:off x="637793" y="2606775"/>
            <a:ext cx="9607805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9. a) ヨガで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自    </a:t>
            </a:r>
            <a:r>
              <a:t>神経を整える。</a:t>
            </a:r>
          </a:p>
        </p:txBody>
      </p:sp>
      <p:sp>
        <p:nvSpPr>
          <p:cNvPr id="419" name="b) 新しい法    が施行される。"/>
          <p:cNvSpPr txBox="1"/>
          <p:nvPr/>
        </p:nvSpPr>
        <p:spPr>
          <a:xfrm>
            <a:off x="1404568" y="4301331"/>
            <a:ext cx="8919567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新しい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法    </a:t>
            </a:r>
            <a:r>
              <a:t>が施行される。</a:t>
            </a:r>
          </a:p>
        </p:txBody>
      </p:sp>
      <p:sp>
        <p:nvSpPr>
          <p:cNvPr id="420" name="律"/>
          <p:cNvSpPr txBox="1"/>
          <p:nvPr/>
        </p:nvSpPr>
        <p:spPr>
          <a:xfrm>
            <a:off x="4850561" y="2594074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律</a:t>
            </a:r>
          </a:p>
        </p:txBody>
      </p:sp>
      <p:sp>
        <p:nvSpPr>
          <p:cNvPr id="421" name="律"/>
          <p:cNvSpPr txBox="1"/>
          <p:nvPr/>
        </p:nvSpPr>
        <p:spPr>
          <a:xfrm>
            <a:off x="4984749" y="4314031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律</a:t>
            </a:r>
          </a:p>
        </p:txBody>
      </p:sp>
      <p:sp>
        <p:nvSpPr>
          <p:cNvPr id="422" name="c) チームの規  を守る。"/>
          <p:cNvSpPr txBox="1"/>
          <p:nvPr/>
        </p:nvSpPr>
        <p:spPr>
          <a:xfrm>
            <a:off x="1537588" y="6156523"/>
            <a:ext cx="7629247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チームの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規　 </a:t>
            </a:r>
            <a:r>
              <a:t>を守る。</a:t>
            </a:r>
          </a:p>
        </p:txBody>
      </p:sp>
      <p:sp>
        <p:nvSpPr>
          <p:cNvPr id="423" name="律"/>
          <p:cNvSpPr txBox="1"/>
          <p:nvPr/>
        </p:nvSpPr>
        <p:spPr>
          <a:xfrm>
            <a:off x="5638545" y="6143823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律</a:t>
            </a:r>
          </a:p>
        </p:txBody>
      </p:sp>
      <p:sp>
        <p:nvSpPr>
          <p:cNvPr id="424" name="しんけい"/>
          <p:cNvSpPr txBox="1"/>
          <p:nvPr/>
        </p:nvSpPr>
        <p:spPr>
          <a:xfrm>
            <a:off x="5835650" y="2406550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しんけい</a:t>
            </a:r>
          </a:p>
        </p:txBody>
      </p:sp>
      <p:sp>
        <p:nvSpPr>
          <p:cNvPr id="425" name="ととの"/>
          <p:cNvSpPr txBox="1"/>
          <p:nvPr/>
        </p:nvSpPr>
        <p:spPr>
          <a:xfrm>
            <a:off x="7543545" y="2406550"/>
            <a:ext cx="10287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ととの</a:t>
            </a:r>
          </a:p>
        </p:txBody>
      </p:sp>
      <p:sp>
        <p:nvSpPr>
          <p:cNvPr id="426" name="し こう"/>
          <p:cNvSpPr txBox="1"/>
          <p:nvPr/>
        </p:nvSpPr>
        <p:spPr>
          <a:xfrm>
            <a:off x="6694220" y="4152800"/>
            <a:ext cx="111496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 こう</a:t>
            </a:r>
          </a:p>
        </p:txBody>
      </p:sp>
      <p:sp>
        <p:nvSpPr>
          <p:cNvPr id="427" name="まも"/>
          <p:cNvSpPr txBox="1"/>
          <p:nvPr/>
        </p:nvSpPr>
        <p:spPr>
          <a:xfrm>
            <a:off x="7194550" y="5995888"/>
            <a:ext cx="7239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まも</a:t>
            </a:r>
          </a:p>
        </p:txBody>
      </p:sp>
      <p:sp>
        <p:nvSpPr>
          <p:cNvPr id="428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429" name="あと６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あと６問</a:t>
            </a:r>
          </a:p>
        </p:txBody>
      </p:sp>
      <p:sp>
        <p:nvSpPr>
          <p:cNvPr id="430" name="じ  りつ"/>
          <p:cNvSpPr txBox="1"/>
          <p:nvPr/>
        </p:nvSpPr>
        <p:spPr>
          <a:xfrm>
            <a:off x="4317847" y="2058491"/>
            <a:ext cx="1231698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じ  りつ</a:t>
            </a:r>
          </a:p>
        </p:txBody>
      </p:sp>
      <p:sp>
        <p:nvSpPr>
          <p:cNvPr id="431" name="ほう  りつ"/>
          <p:cNvSpPr txBox="1"/>
          <p:nvPr/>
        </p:nvSpPr>
        <p:spPr>
          <a:xfrm>
            <a:off x="4267047" y="3760291"/>
            <a:ext cx="1536498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ほう  りつ</a:t>
            </a:r>
          </a:p>
        </p:txBody>
      </p:sp>
      <p:sp>
        <p:nvSpPr>
          <p:cNvPr id="432" name="き りつ"/>
          <p:cNvSpPr txBox="1"/>
          <p:nvPr/>
        </p:nvSpPr>
        <p:spPr>
          <a:xfrm>
            <a:off x="5062346" y="5614491"/>
            <a:ext cx="11650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き りつ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10. a) 予算案を   議する。"/>
          <p:cNvSpPr txBox="1"/>
          <p:nvPr/>
        </p:nvSpPr>
        <p:spPr>
          <a:xfrm>
            <a:off x="310333" y="2578100"/>
            <a:ext cx="8130745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10. a) 予算案を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議</a:t>
            </a:r>
            <a:r>
              <a:t>する。</a:t>
            </a:r>
          </a:p>
        </p:txBody>
      </p:sp>
      <p:sp>
        <p:nvSpPr>
          <p:cNvPr id="435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36" name="b) 不    者が目撃されている。"/>
          <p:cNvSpPr txBox="1"/>
          <p:nvPr/>
        </p:nvSpPr>
        <p:spPr>
          <a:xfrm>
            <a:off x="1537588" y="4314031"/>
            <a:ext cx="9092287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不    者</a:t>
            </a:r>
            <a:r>
              <a:t>が目撃されている。</a:t>
            </a:r>
          </a:p>
        </p:txBody>
      </p:sp>
      <p:sp>
        <p:nvSpPr>
          <p:cNvPr id="437" name="テキスト"/>
          <p:cNvSpPr txBox="1"/>
          <p:nvPr/>
        </p:nvSpPr>
        <p:spPr>
          <a:xfrm>
            <a:off x="4746393" y="2568674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38" name="テキスト"/>
          <p:cNvSpPr txBox="1"/>
          <p:nvPr/>
        </p:nvSpPr>
        <p:spPr>
          <a:xfrm>
            <a:off x="3321964" y="430133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41" name="c) 選手は   判に抗議した。"/>
          <p:cNvSpPr txBox="1"/>
          <p:nvPr/>
        </p:nvSpPr>
        <p:spPr>
          <a:xfrm>
            <a:off x="1537588" y="6156523"/>
            <a:ext cx="8201458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選手は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判</a:t>
            </a:r>
            <a:r>
              <a:t>に抗議した。</a:t>
            </a:r>
          </a:p>
        </p:txBody>
      </p:sp>
      <p:sp>
        <p:nvSpPr>
          <p:cNvPr id="442" name="テキスト"/>
          <p:cNvSpPr txBox="1"/>
          <p:nvPr/>
        </p:nvSpPr>
        <p:spPr>
          <a:xfrm>
            <a:off x="4205300" y="6143823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43" name="よさん あん"/>
          <p:cNvSpPr txBox="1"/>
          <p:nvPr/>
        </p:nvSpPr>
        <p:spPr>
          <a:xfrm>
            <a:off x="2411831" y="2372915"/>
            <a:ext cx="173979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よさん あん</a:t>
            </a:r>
          </a:p>
        </p:txBody>
      </p:sp>
      <p:sp>
        <p:nvSpPr>
          <p:cNvPr id="444" name="せんしゅ"/>
          <p:cNvSpPr txBox="1"/>
          <p:nvPr/>
        </p:nvSpPr>
        <p:spPr>
          <a:xfrm>
            <a:off x="2284780" y="5995888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せんしゅ</a:t>
            </a:r>
          </a:p>
        </p:txBody>
      </p:sp>
      <p:sp>
        <p:nvSpPr>
          <p:cNvPr id="445" name="もくげき"/>
          <p:cNvSpPr txBox="1"/>
          <p:nvPr/>
        </p:nvSpPr>
        <p:spPr>
          <a:xfrm>
            <a:off x="5662980" y="4116883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もくげき</a:t>
            </a:r>
          </a:p>
        </p:txBody>
      </p:sp>
      <p:sp>
        <p:nvSpPr>
          <p:cNvPr id="446" name="こう ぎ"/>
          <p:cNvSpPr txBox="1"/>
          <p:nvPr/>
        </p:nvSpPr>
        <p:spPr>
          <a:xfrm>
            <a:off x="6635851" y="5995888"/>
            <a:ext cx="111495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こう ぎ</a:t>
            </a: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24C0A0A9-F983-A048-936C-CA22191FC379}"/>
              </a:ext>
            </a:extLst>
          </p:cNvPr>
          <p:cNvSpPr/>
          <p:nvPr/>
        </p:nvSpPr>
        <p:spPr>
          <a:xfrm>
            <a:off x="733010" y="657662"/>
            <a:ext cx="6661703" cy="1579920"/>
          </a:xfrm>
          <a:prstGeom prst="wedgeRectCallout">
            <a:avLst>
              <a:gd name="adj1" fmla="val 16849"/>
              <a:gd name="adj2" fmla="val 70396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c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6" name="えら">
            <a:extLst>
              <a:ext uri="{FF2B5EF4-FFF2-40B4-BE49-F238E27FC236}">
                <a16:creationId xmlns:a16="http://schemas.microsoft.com/office/drawing/2014/main" id="{46D79ACD-391F-5348-BCAD-0853531648D9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10. a) 予算案を   議する。"/>
          <p:cNvSpPr txBox="1"/>
          <p:nvPr/>
        </p:nvSpPr>
        <p:spPr>
          <a:xfrm>
            <a:off x="310333" y="2578100"/>
            <a:ext cx="8130745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10. a) 予算案を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議</a:t>
            </a:r>
            <a:r>
              <a:t>する。</a:t>
            </a:r>
          </a:p>
        </p:txBody>
      </p:sp>
      <p:sp>
        <p:nvSpPr>
          <p:cNvPr id="449" name="b) 不    者が目撃されている。"/>
          <p:cNvSpPr txBox="1"/>
          <p:nvPr/>
        </p:nvSpPr>
        <p:spPr>
          <a:xfrm>
            <a:off x="1537588" y="4314031"/>
            <a:ext cx="9092287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不    者</a:t>
            </a:r>
            <a:r>
              <a:t>が目撃されている。</a:t>
            </a:r>
          </a:p>
        </p:txBody>
      </p:sp>
      <p:sp>
        <p:nvSpPr>
          <p:cNvPr id="450" name="審"/>
          <p:cNvSpPr txBox="1"/>
          <p:nvPr/>
        </p:nvSpPr>
        <p:spPr>
          <a:xfrm>
            <a:off x="4745986" y="2568674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審</a:t>
            </a:r>
          </a:p>
        </p:txBody>
      </p:sp>
      <p:sp>
        <p:nvSpPr>
          <p:cNvPr id="451" name="審"/>
          <p:cNvSpPr txBox="1"/>
          <p:nvPr/>
        </p:nvSpPr>
        <p:spPr>
          <a:xfrm>
            <a:off x="3321558" y="430133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審</a:t>
            </a:r>
          </a:p>
        </p:txBody>
      </p:sp>
      <p:sp>
        <p:nvSpPr>
          <p:cNvPr id="452" name="c) 選手は   判に抗議した。"/>
          <p:cNvSpPr txBox="1"/>
          <p:nvPr/>
        </p:nvSpPr>
        <p:spPr>
          <a:xfrm>
            <a:off x="1537588" y="6156523"/>
            <a:ext cx="8201458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選手は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判</a:t>
            </a:r>
            <a:r>
              <a:t>に抗議した。</a:t>
            </a:r>
          </a:p>
        </p:txBody>
      </p:sp>
      <p:sp>
        <p:nvSpPr>
          <p:cNvPr id="453" name="審"/>
          <p:cNvSpPr txBox="1"/>
          <p:nvPr/>
        </p:nvSpPr>
        <p:spPr>
          <a:xfrm>
            <a:off x="4204893" y="6143823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審</a:t>
            </a:r>
          </a:p>
        </p:txBody>
      </p:sp>
      <p:sp>
        <p:nvSpPr>
          <p:cNvPr id="454" name="よさん あん"/>
          <p:cNvSpPr txBox="1"/>
          <p:nvPr/>
        </p:nvSpPr>
        <p:spPr>
          <a:xfrm>
            <a:off x="2411831" y="2372915"/>
            <a:ext cx="173979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よさん あん</a:t>
            </a:r>
          </a:p>
        </p:txBody>
      </p:sp>
      <p:sp>
        <p:nvSpPr>
          <p:cNvPr id="455" name="せんしゅ"/>
          <p:cNvSpPr txBox="1"/>
          <p:nvPr/>
        </p:nvSpPr>
        <p:spPr>
          <a:xfrm>
            <a:off x="2284780" y="5995888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せんしゅ</a:t>
            </a:r>
          </a:p>
        </p:txBody>
      </p:sp>
      <p:sp>
        <p:nvSpPr>
          <p:cNvPr id="456" name="もくげき"/>
          <p:cNvSpPr txBox="1"/>
          <p:nvPr/>
        </p:nvSpPr>
        <p:spPr>
          <a:xfrm>
            <a:off x="5662980" y="4116883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もくげき</a:t>
            </a:r>
          </a:p>
        </p:txBody>
      </p:sp>
      <p:sp>
        <p:nvSpPr>
          <p:cNvPr id="457" name="こう ぎ"/>
          <p:cNvSpPr txBox="1"/>
          <p:nvPr/>
        </p:nvSpPr>
        <p:spPr>
          <a:xfrm>
            <a:off x="6635851" y="5995888"/>
            <a:ext cx="111495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こう ぎ</a:t>
            </a:r>
          </a:p>
        </p:txBody>
      </p:sp>
      <p:sp>
        <p:nvSpPr>
          <p:cNvPr id="458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459" name="あと５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あと５問</a:t>
            </a:r>
          </a:p>
        </p:txBody>
      </p:sp>
      <p:sp>
        <p:nvSpPr>
          <p:cNvPr id="460" name="しん ぎ"/>
          <p:cNvSpPr txBox="1"/>
          <p:nvPr/>
        </p:nvSpPr>
        <p:spPr>
          <a:xfrm>
            <a:off x="5055768" y="2009278"/>
            <a:ext cx="11650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しん ぎ</a:t>
            </a:r>
          </a:p>
        </p:txBody>
      </p:sp>
      <p:sp>
        <p:nvSpPr>
          <p:cNvPr id="461" name="ふ しん   しゃ"/>
          <p:cNvSpPr txBox="1"/>
          <p:nvPr/>
        </p:nvSpPr>
        <p:spPr>
          <a:xfrm>
            <a:off x="2953461" y="3711078"/>
            <a:ext cx="2044294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ふ しん   しゃ</a:t>
            </a:r>
          </a:p>
        </p:txBody>
      </p:sp>
      <p:sp>
        <p:nvSpPr>
          <p:cNvPr id="462" name="しん ぱん"/>
          <p:cNvSpPr txBox="1"/>
          <p:nvPr/>
        </p:nvSpPr>
        <p:spPr>
          <a:xfrm>
            <a:off x="4409566" y="5590678"/>
            <a:ext cx="1435000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しん ぱん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11. a) 新しい天  が即位する。"/>
          <p:cNvSpPr txBox="1"/>
          <p:nvPr/>
        </p:nvSpPr>
        <p:spPr>
          <a:xfrm>
            <a:off x="310333" y="2567037"/>
            <a:ext cx="9417813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11. a) 新しい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天　 </a:t>
            </a:r>
            <a:r>
              <a:t>が即位する。</a:t>
            </a:r>
          </a:p>
        </p:txBody>
      </p:sp>
      <p:sp>
        <p:nvSpPr>
          <p:cNvPr id="465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66" name="b)     居周辺を観光する。"/>
          <p:cNvSpPr txBox="1"/>
          <p:nvPr/>
        </p:nvSpPr>
        <p:spPr>
          <a:xfrm>
            <a:off x="1537588" y="4314031"/>
            <a:ext cx="7700367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   居</a:t>
            </a:r>
            <a:r>
              <a:t>周辺を観光する。</a:t>
            </a:r>
          </a:p>
        </p:txBody>
      </p:sp>
      <p:sp>
        <p:nvSpPr>
          <p:cNvPr id="467" name="テキスト"/>
          <p:cNvSpPr txBox="1"/>
          <p:nvPr/>
        </p:nvSpPr>
        <p:spPr>
          <a:xfrm>
            <a:off x="5025793" y="2554336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68" name="テキスト"/>
          <p:cNvSpPr txBox="1"/>
          <p:nvPr/>
        </p:nvSpPr>
        <p:spPr>
          <a:xfrm>
            <a:off x="2471064" y="4286993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71" name="そく い"/>
          <p:cNvSpPr txBox="1"/>
          <p:nvPr/>
        </p:nvSpPr>
        <p:spPr>
          <a:xfrm>
            <a:off x="6653631" y="2385615"/>
            <a:ext cx="113019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そく い</a:t>
            </a:r>
          </a:p>
        </p:txBody>
      </p:sp>
      <p:sp>
        <p:nvSpPr>
          <p:cNvPr id="472" name="しゅうへん"/>
          <p:cNvSpPr txBox="1"/>
          <p:nvPr/>
        </p:nvSpPr>
        <p:spPr>
          <a:xfrm>
            <a:off x="4200089" y="4140100"/>
            <a:ext cx="16383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しゅうへん</a:t>
            </a:r>
          </a:p>
        </p:txBody>
      </p:sp>
      <p:sp>
        <p:nvSpPr>
          <p:cNvPr id="473" name="c) 開かれた   室にする。"/>
          <p:cNvSpPr txBox="1"/>
          <p:nvPr/>
        </p:nvSpPr>
        <p:spPr>
          <a:xfrm>
            <a:off x="1537588" y="6156523"/>
            <a:ext cx="7591858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開かれた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室</a:t>
            </a:r>
            <a:r>
              <a:t>にする。</a:t>
            </a:r>
          </a:p>
        </p:txBody>
      </p:sp>
      <p:sp>
        <p:nvSpPr>
          <p:cNvPr id="474" name="テキスト"/>
          <p:cNvSpPr txBox="1"/>
          <p:nvPr/>
        </p:nvSpPr>
        <p:spPr>
          <a:xfrm>
            <a:off x="4827600" y="6143823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75" name="ひら"/>
          <p:cNvSpPr txBox="1"/>
          <p:nvPr/>
        </p:nvSpPr>
        <p:spPr>
          <a:xfrm>
            <a:off x="2297480" y="6021288"/>
            <a:ext cx="7239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ひら</a:t>
            </a:r>
          </a:p>
        </p:txBody>
      </p:sp>
      <p:sp>
        <p:nvSpPr>
          <p:cNvPr id="476" name="かんこう"/>
          <p:cNvSpPr txBox="1"/>
          <p:nvPr/>
        </p:nvSpPr>
        <p:spPr>
          <a:xfrm>
            <a:off x="6089700" y="4154983"/>
            <a:ext cx="131826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かんこう</a:t>
            </a: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01F663CF-9F24-6846-9C1B-602FD1C068D6}"/>
              </a:ext>
            </a:extLst>
          </p:cNvPr>
          <p:cNvSpPr/>
          <p:nvPr/>
        </p:nvSpPr>
        <p:spPr>
          <a:xfrm>
            <a:off x="733010" y="657662"/>
            <a:ext cx="6661703" cy="1579920"/>
          </a:xfrm>
          <a:prstGeom prst="wedgeRectCallout">
            <a:avLst>
              <a:gd name="adj1" fmla="val 21226"/>
              <a:gd name="adj2" fmla="val 68719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c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6" name="えら">
            <a:extLst>
              <a:ext uri="{FF2B5EF4-FFF2-40B4-BE49-F238E27FC236}">
                <a16:creationId xmlns:a16="http://schemas.microsoft.com/office/drawing/2014/main" id="{92AABE6A-CA6D-CE4A-8CEF-93C1EA8B70B2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11. a) 新しい天  が即位する。"/>
          <p:cNvSpPr txBox="1"/>
          <p:nvPr/>
        </p:nvSpPr>
        <p:spPr>
          <a:xfrm>
            <a:off x="310333" y="2567037"/>
            <a:ext cx="9417813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11. a) 新しい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天　 </a:t>
            </a:r>
            <a:r>
              <a:t>が即位する。</a:t>
            </a:r>
          </a:p>
        </p:txBody>
      </p:sp>
      <p:sp>
        <p:nvSpPr>
          <p:cNvPr id="479" name="b)     居周辺を観光する。"/>
          <p:cNvSpPr txBox="1"/>
          <p:nvPr/>
        </p:nvSpPr>
        <p:spPr>
          <a:xfrm>
            <a:off x="1537588" y="4314031"/>
            <a:ext cx="7700367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   居</a:t>
            </a:r>
            <a:r>
              <a:t>周辺を観光する。</a:t>
            </a:r>
          </a:p>
        </p:txBody>
      </p:sp>
      <p:sp>
        <p:nvSpPr>
          <p:cNvPr id="480" name="皇"/>
          <p:cNvSpPr txBox="1"/>
          <p:nvPr/>
        </p:nvSpPr>
        <p:spPr>
          <a:xfrm>
            <a:off x="5025386" y="2554336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皇</a:t>
            </a:r>
          </a:p>
        </p:txBody>
      </p:sp>
      <p:sp>
        <p:nvSpPr>
          <p:cNvPr id="481" name="皇"/>
          <p:cNvSpPr txBox="1"/>
          <p:nvPr/>
        </p:nvSpPr>
        <p:spPr>
          <a:xfrm>
            <a:off x="2470658" y="4286993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皇</a:t>
            </a:r>
          </a:p>
        </p:txBody>
      </p:sp>
      <p:sp>
        <p:nvSpPr>
          <p:cNvPr id="482" name="そく い"/>
          <p:cNvSpPr txBox="1"/>
          <p:nvPr/>
        </p:nvSpPr>
        <p:spPr>
          <a:xfrm>
            <a:off x="6653631" y="2385615"/>
            <a:ext cx="113019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そく い</a:t>
            </a:r>
          </a:p>
        </p:txBody>
      </p:sp>
      <p:sp>
        <p:nvSpPr>
          <p:cNvPr id="483" name="しゅうへん"/>
          <p:cNvSpPr txBox="1"/>
          <p:nvPr/>
        </p:nvSpPr>
        <p:spPr>
          <a:xfrm>
            <a:off x="4200089" y="4140100"/>
            <a:ext cx="16383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しゅうへん</a:t>
            </a:r>
          </a:p>
        </p:txBody>
      </p:sp>
      <p:sp>
        <p:nvSpPr>
          <p:cNvPr id="484" name="c) 開かれた   室にする。"/>
          <p:cNvSpPr txBox="1"/>
          <p:nvPr/>
        </p:nvSpPr>
        <p:spPr>
          <a:xfrm>
            <a:off x="1537588" y="6156523"/>
            <a:ext cx="7591858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開かれた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室</a:t>
            </a:r>
            <a:r>
              <a:t>にする。</a:t>
            </a:r>
          </a:p>
        </p:txBody>
      </p:sp>
      <p:sp>
        <p:nvSpPr>
          <p:cNvPr id="485" name="皇"/>
          <p:cNvSpPr txBox="1"/>
          <p:nvPr/>
        </p:nvSpPr>
        <p:spPr>
          <a:xfrm>
            <a:off x="4827193" y="6143823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皇</a:t>
            </a:r>
          </a:p>
        </p:txBody>
      </p:sp>
      <p:sp>
        <p:nvSpPr>
          <p:cNvPr id="486" name="ひら"/>
          <p:cNvSpPr txBox="1"/>
          <p:nvPr/>
        </p:nvSpPr>
        <p:spPr>
          <a:xfrm>
            <a:off x="2297480" y="6021288"/>
            <a:ext cx="7239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ひら</a:t>
            </a:r>
          </a:p>
        </p:txBody>
      </p:sp>
      <p:sp>
        <p:nvSpPr>
          <p:cNvPr id="487" name="かんこう"/>
          <p:cNvSpPr txBox="1"/>
          <p:nvPr/>
        </p:nvSpPr>
        <p:spPr>
          <a:xfrm>
            <a:off x="6089700" y="4154983"/>
            <a:ext cx="131826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かんこう</a:t>
            </a:r>
          </a:p>
        </p:txBody>
      </p:sp>
      <p:sp>
        <p:nvSpPr>
          <p:cNvPr id="488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489" name="あと４問"/>
          <p:cNvSpPr txBox="1"/>
          <p:nvPr/>
        </p:nvSpPr>
        <p:spPr>
          <a:xfrm>
            <a:off x="9886949" y="78358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あと４問</a:t>
            </a:r>
          </a:p>
        </p:txBody>
      </p:sp>
      <p:sp>
        <p:nvSpPr>
          <p:cNvPr id="490" name="てん のう"/>
          <p:cNvSpPr txBox="1"/>
          <p:nvPr/>
        </p:nvSpPr>
        <p:spPr>
          <a:xfrm>
            <a:off x="4301740" y="2034678"/>
            <a:ext cx="14349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てん のう</a:t>
            </a:r>
          </a:p>
        </p:txBody>
      </p:sp>
      <p:sp>
        <p:nvSpPr>
          <p:cNvPr id="491" name="こう きょ"/>
          <p:cNvSpPr txBox="1"/>
          <p:nvPr/>
        </p:nvSpPr>
        <p:spPr>
          <a:xfrm>
            <a:off x="2709160" y="3749178"/>
            <a:ext cx="141975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こう きょ</a:t>
            </a:r>
          </a:p>
        </p:txBody>
      </p:sp>
      <p:sp>
        <p:nvSpPr>
          <p:cNvPr id="492" name="こう しつ"/>
          <p:cNvSpPr txBox="1"/>
          <p:nvPr/>
        </p:nvSpPr>
        <p:spPr>
          <a:xfrm>
            <a:off x="5101332" y="5603378"/>
            <a:ext cx="1410615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こう しつ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12. a) 家族の了  を得る。"/>
          <p:cNvSpPr txBox="1"/>
          <p:nvPr/>
        </p:nvSpPr>
        <p:spPr>
          <a:xfrm>
            <a:off x="310333" y="2578100"/>
            <a:ext cx="8198613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12. a) 家族の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了　 </a:t>
            </a:r>
            <a:r>
              <a:t>を得る。</a:t>
            </a:r>
          </a:p>
        </p:txBody>
      </p:sp>
      <p:sp>
        <p:nvSpPr>
          <p:cNvPr id="495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96" name="b) 会議で   認された。"/>
          <p:cNvSpPr txBox="1"/>
          <p:nvPr/>
        </p:nvSpPr>
        <p:spPr>
          <a:xfrm>
            <a:off x="1537588" y="4314031"/>
            <a:ext cx="702371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会議で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認</a:t>
            </a:r>
            <a:r>
              <a:t>された。</a:t>
            </a:r>
          </a:p>
        </p:txBody>
      </p:sp>
      <p:sp>
        <p:nvSpPr>
          <p:cNvPr id="497" name="テキスト"/>
          <p:cNvSpPr txBox="1"/>
          <p:nvPr/>
        </p:nvSpPr>
        <p:spPr>
          <a:xfrm>
            <a:off x="4999608" y="2568674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98" name="テキスト"/>
          <p:cNvSpPr txBox="1"/>
          <p:nvPr/>
        </p:nvSpPr>
        <p:spPr>
          <a:xfrm>
            <a:off x="4249064" y="427593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501" name="c) 無理を   知でお願いする。"/>
          <p:cNvSpPr txBox="1"/>
          <p:nvPr/>
        </p:nvSpPr>
        <p:spPr>
          <a:xfrm>
            <a:off x="1537588" y="6156523"/>
            <a:ext cx="8792770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無理を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知</a:t>
            </a:r>
            <a:r>
              <a:t>でお願いする。</a:t>
            </a:r>
          </a:p>
        </p:txBody>
      </p:sp>
      <p:sp>
        <p:nvSpPr>
          <p:cNvPr id="502" name="テキスト"/>
          <p:cNvSpPr txBox="1"/>
          <p:nvPr/>
        </p:nvSpPr>
        <p:spPr>
          <a:xfrm>
            <a:off x="4210964" y="6143823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503" name="え"/>
          <p:cNvSpPr txBox="1"/>
          <p:nvPr/>
        </p:nvSpPr>
        <p:spPr>
          <a:xfrm>
            <a:off x="6691680" y="2398315"/>
            <a:ext cx="4191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え</a:t>
            </a:r>
          </a:p>
        </p:txBody>
      </p:sp>
      <p:sp>
        <p:nvSpPr>
          <p:cNvPr id="504" name="む り"/>
          <p:cNvSpPr txBox="1"/>
          <p:nvPr/>
        </p:nvSpPr>
        <p:spPr>
          <a:xfrm>
            <a:off x="2526131" y="5995888"/>
            <a:ext cx="825399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む り</a:t>
            </a:r>
          </a:p>
        </p:txBody>
      </p:sp>
      <p:sp>
        <p:nvSpPr>
          <p:cNvPr id="505" name="ねが"/>
          <p:cNvSpPr txBox="1"/>
          <p:nvPr/>
        </p:nvSpPr>
        <p:spPr>
          <a:xfrm>
            <a:off x="7161580" y="5995888"/>
            <a:ext cx="7239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ねが</a:t>
            </a:r>
          </a:p>
        </p:txBody>
      </p:sp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E41E6FB5-8EF3-3243-AF8A-3C6EB2550F49}"/>
              </a:ext>
            </a:extLst>
          </p:cNvPr>
          <p:cNvSpPr/>
          <p:nvPr/>
        </p:nvSpPr>
        <p:spPr>
          <a:xfrm>
            <a:off x="733010" y="657662"/>
            <a:ext cx="6661703" cy="1579920"/>
          </a:xfrm>
          <a:prstGeom prst="wedgeRectCallout">
            <a:avLst>
              <a:gd name="adj1" fmla="val 20629"/>
              <a:gd name="adj2" fmla="val 70396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c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5" name="えら">
            <a:extLst>
              <a:ext uri="{FF2B5EF4-FFF2-40B4-BE49-F238E27FC236}">
                <a16:creationId xmlns:a16="http://schemas.microsoft.com/office/drawing/2014/main" id="{B3534720-3EEE-AE4C-9999-C049B679286F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12. a) 家族の了  を得る。"/>
          <p:cNvSpPr txBox="1"/>
          <p:nvPr/>
        </p:nvSpPr>
        <p:spPr>
          <a:xfrm>
            <a:off x="310333" y="2578100"/>
            <a:ext cx="8198613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12. a) 家族の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了　 </a:t>
            </a:r>
            <a:r>
              <a:t>を得る。</a:t>
            </a:r>
          </a:p>
        </p:txBody>
      </p:sp>
      <p:sp>
        <p:nvSpPr>
          <p:cNvPr id="508" name="b) 会議で   認された。"/>
          <p:cNvSpPr txBox="1"/>
          <p:nvPr/>
        </p:nvSpPr>
        <p:spPr>
          <a:xfrm>
            <a:off x="1537588" y="4314031"/>
            <a:ext cx="702371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会議で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認</a:t>
            </a:r>
            <a:r>
              <a:t>された。</a:t>
            </a:r>
          </a:p>
        </p:txBody>
      </p:sp>
      <p:sp>
        <p:nvSpPr>
          <p:cNvPr id="509" name="承"/>
          <p:cNvSpPr txBox="1"/>
          <p:nvPr/>
        </p:nvSpPr>
        <p:spPr>
          <a:xfrm>
            <a:off x="4999202" y="2568674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承</a:t>
            </a:r>
          </a:p>
        </p:txBody>
      </p:sp>
      <p:sp>
        <p:nvSpPr>
          <p:cNvPr id="510" name="承"/>
          <p:cNvSpPr txBox="1"/>
          <p:nvPr/>
        </p:nvSpPr>
        <p:spPr>
          <a:xfrm>
            <a:off x="4248658" y="427593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承</a:t>
            </a:r>
          </a:p>
        </p:txBody>
      </p:sp>
      <p:sp>
        <p:nvSpPr>
          <p:cNvPr id="511" name="c) 無理を   知でお願いする。"/>
          <p:cNvSpPr txBox="1"/>
          <p:nvPr/>
        </p:nvSpPr>
        <p:spPr>
          <a:xfrm>
            <a:off x="1537588" y="6156523"/>
            <a:ext cx="8792770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無理を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知</a:t>
            </a:r>
            <a:r>
              <a:t>でお願いする。</a:t>
            </a:r>
          </a:p>
        </p:txBody>
      </p:sp>
      <p:sp>
        <p:nvSpPr>
          <p:cNvPr id="512" name="承"/>
          <p:cNvSpPr txBox="1"/>
          <p:nvPr/>
        </p:nvSpPr>
        <p:spPr>
          <a:xfrm>
            <a:off x="4210558" y="6143823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承</a:t>
            </a:r>
          </a:p>
        </p:txBody>
      </p:sp>
      <p:sp>
        <p:nvSpPr>
          <p:cNvPr id="513" name="え"/>
          <p:cNvSpPr txBox="1"/>
          <p:nvPr/>
        </p:nvSpPr>
        <p:spPr>
          <a:xfrm>
            <a:off x="6691680" y="2398315"/>
            <a:ext cx="4191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え</a:t>
            </a:r>
          </a:p>
        </p:txBody>
      </p:sp>
      <p:sp>
        <p:nvSpPr>
          <p:cNvPr id="514" name="む り"/>
          <p:cNvSpPr txBox="1"/>
          <p:nvPr/>
        </p:nvSpPr>
        <p:spPr>
          <a:xfrm>
            <a:off x="2526131" y="5995888"/>
            <a:ext cx="825399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む り</a:t>
            </a:r>
          </a:p>
        </p:txBody>
      </p:sp>
      <p:sp>
        <p:nvSpPr>
          <p:cNvPr id="515" name="ねが"/>
          <p:cNvSpPr txBox="1"/>
          <p:nvPr/>
        </p:nvSpPr>
        <p:spPr>
          <a:xfrm>
            <a:off x="7161580" y="5995888"/>
            <a:ext cx="7239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ねが</a:t>
            </a:r>
          </a:p>
        </p:txBody>
      </p:sp>
      <p:sp>
        <p:nvSpPr>
          <p:cNvPr id="516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517" name="あと３問"/>
          <p:cNvSpPr txBox="1"/>
          <p:nvPr/>
        </p:nvSpPr>
        <p:spPr>
          <a:xfrm>
            <a:off x="9886949" y="78358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あと３問</a:t>
            </a:r>
          </a:p>
        </p:txBody>
      </p:sp>
      <p:sp>
        <p:nvSpPr>
          <p:cNvPr id="518" name="りょうしょう"/>
          <p:cNvSpPr txBox="1"/>
          <p:nvPr/>
        </p:nvSpPr>
        <p:spPr>
          <a:xfrm>
            <a:off x="4047689" y="2034678"/>
            <a:ext cx="1943101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りょうしょう</a:t>
            </a:r>
          </a:p>
        </p:txBody>
      </p:sp>
      <p:sp>
        <p:nvSpPr>
          <p:cNvPr id="519" name="しょう にん"/>
          <p:cNvSpPr txBox="1"/>
          <p:nvPr/>
        </p:nvSpPr>
        <p:spPr>
          <a:xfrm>
            <a:off x="4268444" y="3711078"/>
            <a:ext cx="173979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しょう にん</a:t>
            </a:r>
          </a:p>
        </p:txBody>
      </p:sp>
      <p:sp>
        <p:nvSpPr>
          <p:cNvPr id="520" name="しょう  ち"/>
          <p:cNvSpPr txBox="1"/>
          <p:nvPr/>
        </p:nvSpPr>
        <p:spPr>
          <a:xfrm>
            <a:off x="4250991" y="5603378"/>
            <a:ext cx="1536498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しょう  ち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13. a) ２つの大臣を     任する。"/>
          <p:cNvSpPr txBox="1"/>
          <p:nvPr/>
        </p:nvSpPr>
        <p:spPr>
          <a:xfrm>
            <a:off x="310333" y="2578100"/>
            <a:ext cx="9349335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13. a) ２つの大臣を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任</a:t>
            </a:r>
            <a:r>
              <a:t>する。</a:t>
            </a:r>
          </a:p>
        </p:txBody>
      </p:sp>
      <p:sp>
        <p:nvSpPr>
          <p:cNvPr id="523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524" name="b) 社員の   業を認める。"/>
          <p:cNvSpPr txBox="1"/>
          <p:nvPr/>
        </p:nvSpPr>
        <p:spPr>
          <a:xfrm>
            <a:off x="1537588" y="4301331"/>
            <a:ext cx="763331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社員の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業</a:t>
            </a:r>
            <a:r>
              <a:t>を認める。</a:t>
            </a:r>
          </a:p>
        </p:txBody>
      </p:sp>
      <p:sp>
        <p:nvSpPr>
          <p:cNvPr id="525" name="テキスト"/>
          <p:cNvSpPr txBox="1"/>
          <p:nvPr/>
        </p:nvSpPr>
        <p:spPr>
          <a:xfrm>
            <a:off x="5964808" y="2568674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526" name="テキスト"/>
          <p:cNvSpPr txBox="1"/>
          <p:nvPr/>
        </p:nvSpPr>
        <p:spPr>
          <a:xfrm>
            <a:off x="4261764" y="4315619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529" name="だいじん"/>
          <p:cNvSpPr txBox="1"/>
          <p:nvPr/>
        </p:nvSpPr>
        <p:spPr>
          <a:xfrm>
            <a:off x="4020058" y="2390378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だいじん</a:t>
            </a:r>
          </a:p>
        </p:txBody>
      </p:sp>
      <p:sp>
        <p:nvSpPr>
          <p:cNvPr id="530" name="c) 大は小を   ねる。"/>
          <p:cNvSpPr txBox="1"/>
          <p:nvPr/>
        </p:nvSpPr>
        <p:spPr>
          <a:xfrm>
            <a:off x="1537588" y="6156523"/>
            <a:ext cx="6575858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大は小を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ねる</a:t>
            </a:r>
            <a:r>
              <a:t>。</a:t>
            </a:r>
          </a:p>
        </p:txBody>
      </p:sp>
      <p:sp>
        <p:nvSpPr>
          <p:cNvPr id="531" name="テキスト"/>
          <p:cNvSpPr txBox="1"/>
          <p:nvPr/>
        </p:nvSpPr>
        <p:spPr>
          <a:xfrm>
            <a:off x="4789500" y="6143823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532" name="しょう"/>
          <p:cNvSpPr txBox="1"/>
          <p:nvPr/>
        </p:nvSpPr>
        <p:spPr>
          <a:xfrm>
            <a:off x="3333749" y="5999162"/>
            <a:ext cx="10287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しょう</a:t>
            </a:r>
          </a:p>
        </p:txBody>
      </p:sp>
      <p:sp>
        <p:nvSpPr>
          <p:cNvPr id="533" name="みと"/>
          <p:cNvSpPr txBox="1"/>
          <p:nvPr/>
        </p:nvSpPr>
        <p:spPr>
          <a:xfrm>
            <a:off x="6590080" y="4100116"/>
            <a:ext cx="7239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みと</a:t>
            </a:r>
          </a:p>
        </p:txBody>
      </p:sp>
      <p:sp>
        <p:nvSpPr>
          <p:cNvPr id="534" name="だい"/>
          <p:cNvSpPr txBox="1"/>
          <p:nvPr/>
        </p:nvSpPr>
        <p:spPr>
          <a:xfrm>
            <a:off x="2284780" y="6024563"/>
            <a:ext cx="7239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だい</a:t>
            </a:r>
          </a:p>
        </p:txBody>
      </p:sp>
      <p:sp>
        <p:nvSpPr>
          <p:cNvPr id="535" name="しゃいん"/>
          <p:cNvSpPr txBox="1"/>
          <p:nvPr/>
        </p:nvSpPr>
        <p:spPr>
          <a:xfrm>
            <a:off x="2348280" y="4100116"/>
            <a:ext cx="13335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dirty="0" err="1"/>
              <a:t>しゃいん</a:t>
            </a:r>
            <a:endParaRPr dirty="0"/>
          </a:p>
        </p:txBody>
      </p:sp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7CDFBBF7-1436-194B-A950-1D6BF7A40411}"/>
              </a:ext>
            </a:extLst>
          </p:cNvPr>
          <p:cNvSpPr/>
          <p:nvPr/>
        </p:nvSpPr>
        <p:spPr>
          <a:xfrm>
            <a:off x="733010" y="657662"/>
            <a:ext cx="6661703" cy="1579920"/>
          </a:xfrm>
          <a:prstGeom prst="wedgeRectCallout">
            <a:avLst>
              <a:gd name="adj1" fmla="val 35947"/>
              <a:gd name="adj2" fmla="val 71235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c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7" name="えら">
            <a:extLst>
              <a:ext uri="{FF2B5EF4-FFF2-40B4-BE49-F238E27FC236}">
                <a16:creationId xmlns:a16="http://schemas.microsoft.com/office/drawing/2014/main" id="{10624BE2-67DA-574C-9E13-1A8B3A8D7E6A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13. a) ２つの大臣を     任する。"/>
          <p:cNvSpPr txBox="1"/>
          <p:nvPr/>
        </p:nvSpPr>
        <p:spPr>
          <a:xfrm>
            <a:off x="310333" y="2578100"/>
            <a:ext cx="9349335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13. a) ２つの大臣を  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任</a:t>
            </a:r>
            <a:r>
              <a:t>する。</a:t>
            </a:r>
          </a:p>
        </p:txBody>
      </p:sp>
      <p:sp>
        <p:nvSpPr>
          <p:cNvPr id="538" name="b) 社員の   業を認める。"/>
          <p:cNvSpPr txBox="1"/>
          <p:nvPr/>
        </p:nvSpPr>
        <p:spPr>
          <a:xfrm>
            <a:off x="1537588" y="4301331"/>
            <a:ext cx="763331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社員の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業</a:t>
            </a:r>
            <a:r>
              <a:t>を認める。</a:t>
            </a:r>
          </a:p>
        </p:txBody>
      </p:sp>
      <p:sp>
        <p:nvSpPr>
          <p:cNvPr id="539" name="兼"/>
          <p:cNvSpPr txBox="1"/>
          <p:nvPr/>
        </p:nvSpPr>
        <p:spPr>
          <a:xfrm>
            <a:off x="5964402" y="2568674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兼</a:t>
            </a:r>
          </a:p>
        </p:txBody>
      </p:sp>
      <p:sp>
        <p:nvSpPr>
          <p:cNvPr id="540" name="兼"/>
          <p:cNvSpPr txBox="1"/>
          <p:nvPr/>
        </p:nvSpPr>
        <p:spPr>
          <a:xfrm>
            <a:off x="4261358" y="4315619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兼</a:t>
            </a:r>
          </a:p>
        </p:txBody>
      </p:sp>
      <p:sp>
        <p:nvSpPr>
          <p:cNvPr id="541" name="だいじん"/>
          <p:cNvSpPr txBox="1"/>
          <p:nvPr/>
        </p:nvSpPr>
        <p:spPr>
          <a:xfrm>
            <a:off x="4020058" y="2390378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だいじん</a:t>
            </a:r>
          </a:p>
        </p:txBody>
      </p:sp>
      <p:sp>
        <p:nvSpPr>
          <p:cNvPr id="542" name="c) 大は小を   ねる。"/>
          <p:cNvSpPr txBox="1"/>
          <p:nvPr/>
        </p:nvSpPr>
        <p:spPr>
          <a:xfrm>
            <a:off x="1537588" y="6156523"/>
            <a:ext cx="6575858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大は小を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ねる</a:t>
            </a:r>
            <a:r>
              <a:t>。</a:t>
            </a:r>
          </a:p>
        </p:txBody>
      </p:sp>
      <p:sp>
        <p:nvSpPr>
          <p:cNvPr id="543" name="兼"/>
          <p:cNvSpPr txBox="1"/>
          <p:nvPr/>
        </p:nvSpPr>
        <p:spPr>
          <a:xfrm>
            <a:off x="4789093" y="6143823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兼</a:t>
            </a:r>
          </a:p>
        </p:txBody>
      </p:sp>
      <p:sp>
        <p:nvSpPr>
          <p:cNvPr id="544" name="しょう"/>
          <p:cNvSpPr txBox="1"/>
          <p:nvPr/>
        </p:nvSpPr>
        <p:spPr>
          <a:xfrm>
            <a:off x="3333749" y="5999162"/>
            <a:ext cx="10287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しょう</a:t>
            </a:r>
          </a:p>
        </p:txBody>
      </p:sp>
      <p:sp>
        <p:nvSpPr>
          <p:cNvPr id="545" name="みと"/>
          <p:cNvSpPr txBox="1"/>
          <p:nvPr/>
        </p:nvSpPr>
        <p:spPr>
          <a:xfrm>
            <a:off x="6590080" y="4100116"/>
            <a:ext cx="7239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みと</a:t>
            </a:r>
          </a:p>
        </p:txBody>
      </p:sp>
      <p:sp>
        <p:nvSpPr>
          <p:cNvPr id="546" name="だい"/>
          <p:cNvSpPr txBox="1"/>
          <p:nvPr/>
        </p:nvSpPr>
        <p:spPr>
          <a:xfrm>
            <a:off x="2284780" y="6024563"/>
            <a:ext cx="7239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だい</a:t>
            </a:r>
          </a:p>
        </p:txBody>
      </p:sp>
      <p:sp>
        <p:nvSpPr>
          <p:cNvPr id="547" name="しゃいん"/>
          <p:cNvSpPr txBox="1"/>
          <p:nvPr/>
        </p:nvSpPr>
        <p:spPr>
          <a:xfrm>
            <a:off x="2348280" y="4100116"/>
            <a:ext cx="13335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しゃいん</a:t>
            </a:r>
          </a:p>
        </p:txBody>
      </p:sp>
      <p:sp>
        <p:nvSpPr>
          <p:cNvPr id="548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549" name="あと２問"/>
          <p:cNvSpPr txBox="1"/>
          <p:nvPr/>
        </p:nvSpPr>
        <p:spPr>
          <a:xfrm>
            <a:off x="9886949" y="78358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あと２問</a:t>
            </a:r>
          </a:p>
        </p:txBody>
      </p:sp>
      <p:sp>
        <p:nvSpPr>
          <p:cNvPr id="550" name="けん  にん"/>
          <p:cNvSpPr txBox="1"/>
          <p:nvPr/>
        </p:nvSpPr>
        <p:spPr>
          <a:xfrm>
            <a:off x="6099454" y="2009278"/>
            <a:ext cx="1527354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けん  にん</a:t>
            </a:r>
          </a:p>
        </p:txBody>
      </p:sp>
      <p:sp>
        <p:nvSpPr>
          <p:cNvPr id="551" name="けん ぎょう"/>
          <p:cNvSpPr txBox="1"/>
          <p:nvPr/>
        </p:nvSpPr>
        <p:spPr>
          <a:xfrm>
            <a:off x="4498060" y="3761878"/>
            <a:ext cx="1712367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けん ぎょう</a:t>
            </a:r>
          </a:p>
        </p:txBody>
      </p:sp>
      <p:sp>
        <p:nvSpPr>
          <p:cNvPr id="552" name="か"/>
          <p:cNvSpPr txBox="1"/>
          <p:nvPr/>
        </p:nvSpPr>
        <p:spPr>
          <a:xfrm>
            <a:off x="4903393" y="5730379"/>
            <a:ext cx="7239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</a:t>
            </a: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14. a) 来月統一地方選    が行われる。"/>
          <p:cNvSpPr txBox="1"/>
          <p:nvPr/>
        </p:nvSpPr>
        <p:spPr>
          <a:xfrm>
            <a:off x="310333" y="2578100"/>
            <a:ext cx="11248239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14. a) 来月統一地方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選    </a:t>
            </a:r>
            <a:r>
              <a:t>が行われる。</a:t>
            </a:r>
          </a:p>
        </p:txBody>
      </p:sp>
      <p:sp>
        <p:nvSpPr>
          <p:cNvPr id="555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556" name="b) 賛成の方は   手願います。"/>
          <p:cNvSpPr txBox="1"/>
          <p:nvPr/>
        </p:nvSpPr>
        <p:spPr>
          <a:xfrm>
            <a:off x="1537588" y="4301331"/>
            <a:ext cx="879155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賛成の方は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手</a:t>
            </a:r>
            <a:r>
              <a:t>願います。</a:t>
            </a:r>
          </a:p>
        </p:txBody>
      </p:sp>
      <p:sp>
        <p:nvSpPr>
          <p:cNvPr id="557" name="テキスト"/>
          <p:cNvSpPr txBox="1"/>
          <p:nvPr/>
        </p:nvSpPr>
        <p:spPr>
          <a:xfrm>
            <a:off x="6839356" y="2568674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558" name="テキスト"/>
          <p:cNvSpPr txBox="1"/>
          <p:nvPr/>
        </p:nvSpPr>
        <p:spPr>
          <a:xfrm>
            <a:off x="5495620" y="4288631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561" name="さんせい"/>
          <p:cNvSpPr txBox="1"/>
          <p:nvPr/>
        </p:nvSpPr>
        <p:spPr>
          <a:xfrm>
            <a:off x="2380027" y="4105672"/>
            <a:ext cx="1324357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さんせい</a:t>
            </a:r>
          </a:p>
        </p:txBody>
      </p:sp>
      <p:sp>
        <p:nvSpPr>
          <p:cNvPr id="562" name="c) 10連勝の快    を達成した。"/>
          <p:cNvSpPr txBox="1"/>
          <p:nvPr/>
        </p:nvSpPr>
        <p:spPr>
          <a:xfrm>
            <a:off x="1537588" y="6156523"/>
            <a:ext cx="9069529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10連勝の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快    </a:t>
            </a:r>
            <a:r>
              <a:t>を達成した。</a:t>
            </a:r>
          </a:p>
        </p:txBody>
      </p:sp>
      <p:sp>
        <p:nvSpPr>
          <p:cNvPr id="563" name="テキスト"/>
          <p:cNvSpPr txBox="1"/>
          <p:nvPr/>
        </p:nvSpPr>
        <p:spPr>
          <a:xfrm>
            <a:off x="5901308" y="6143823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564" name="れんしょう"/>
          <p:cNvSpPr txBox="1"/>
          <p:nvPr/>
        </p:nvSpPr>
        <p:spPr>
          <a:xfrm>
            <a:off x="2952750" y="5999162"/>
            <a:ext cx="16383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れんしょう</a:t>
            </a:r>
          </a:p>
        </p:txBody>
      </p:sp>
      <p:sp>
        <p:nvSpPr>
          <p:cNvPr id="565" name="かた"/>
          <p:cNvSpPr txBox="1"/>
          <p:nvPr/>
        </p:nvSpPr>
        <p:spPr>
          <a:xfrm>
            <a:off x="4260850" y="4118372"/>
            <a:ext cx="7239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かた</a:t>
            </a:r>
          </a:p>
        </p:txBody>
      </p:sp>
      <p:sp>
        <p:nvSpPr>
          <p:cNvPr id="566" name="ねが"/>
          <p:cNvSpPr txBox="1"/>
          <p:nvPr/>
        </p:nvSpPr>
        <p:spPr>
          <a:xfrm>
            <a:off x="7212380" y="4118372"/>
            <a:ext cx="7239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ねが</a:t>
            </a:r>
          </a:p>
        </p:txBody>
      </p:sp>
      <p:sp>
        <p:nvSpPr>
          <p:cNvPr id="567" name="たっせい"/>
          <p:cNvSpPr txBox="1"/>
          <p:nvPr/>
        </p:nvSpPr>
        <p:spPr>
          <a:xfrm>
            <a:off x="7390180" y="5999162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たっせい</a:t>
            </a:r>
          </a:p>
        </p:txBody>
      </p:sp>
      <p:sp>
        <p:nvSpPr>
          <p:cNvPr id="568" name="とういつ"/>
          <p:cNvSpPr txBox="1"/>
          <p:nvPr/>
        </p:nvSpPr>
        <p:spPr>
          <a:xfrm>
            <a:off x="3490431" y="2390378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とういつ</a:t>
            </a:r>
          </a:p>
        </p:txBody>
      </p:sp>
      <p:sp>
        <p:nvSpPr>
          <p:cNvPr id="569" name="ち ほう"/>
          <p:cNvSpPr txBox="1"/>
          <p:nvPr/>
        </p:nvSpPr>
        <p:spPr>
          <a:xfrm>
            <a:off x="4887482" y="2390378"/>
            <a:ext cx="113020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ち ほう</a:t>
            </a:r>
          </a:p>
        </p:txBody>
      </p:sp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A1CF312D-99C0-2545-8128-FBEF2454E30C}"/>
              </a:ext>
            </a:extLst>
          </p:cNvPr>
          <p:cNvSpPr/>
          <p:nvPr/>
        </p:nvSpPr>
        <p:spPr>
          <a:xfrm>
            <a:off x="733010" y="657662"/>
            <a:ext cx="6661703" cy="1579920"/>
          </a:xfrm>
          <a:prstGeom prst="wedgeRectCallout">
            <a:avLst>
              <a:gd name="adj1" fmla="val 48280"/>
              <a:gd name="adj2" fmla="val 68719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c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9" name="えら">
            <a:extLst>
              <a:ext uri="{FF2B5EF4-FFF2-40B4-BE49-F238E27FC236}">
                <a16:creationId xmlns:a16="http://schemas.microsoft.com/office/drawing/2014/main" id="{B45F3FCC-7637-0F4C-8E4F-213018484D00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14. a) 来月統一地方選    が行われる。"/>
          <p:cNvSpPr txBox="1"/>
          <p:nvPr/>
        </p:nvSpPr>
        <p:spPr>
          <a:xfrm>
            <a:off x="310333" y="2578100"/>
            <a:ext cx="11248239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14. a) 来月統一地方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選    </a:t>
            </a:r>
            <a:r>
              <a:t>が行われる。</a:t>
            </a:r>
          </a:p>
        </p:txBody>
      </p:sp>
      <p:sp>
        <p:nvSpPr>
          <p:cNvPr id="572" name="b) 賛成の方は   手願います。"/>
          <p:cNvSpPr txBox="1"/>
          <p:nvPr/>
        </p:nvSpPr>
        <p:spPr>
          <a:xfrm>
            <a:off x="1537588" y="4301331"/>
            <a:ext cx="879155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賛成の方は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手</a:t>
            </a:r>
            <a:r>
              <a:t>願います。</a:t>
            </a:r>
          </a:p>
        </p:txBody>
      </p:sp>
      <p:sp>
        <p:nvSpPr>
          <p:cNvPr id="573" name="挙"/>
          <p:cNvSpPr txBox="1"/>
          <p:nvPr/>
        </p:nvSpPr>
        <p:spPr>
          <a:xfrm>
            <a:off x="6838949" y="2568674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挙</a:t>
            </a:r>
          </a:p>
        </p:txBody>
      </p:sp>
      <p:sp>
        <p:nvSpPr>
          <p:cNvPr id="574" name="挙"/>
          <p:cNvSpPr txBox="1"/>
          <p:nvPr/>
        </p:nvSpPr>
        <p:spPr>
          <a:xfrm>
            <a:off x="5495213" y="4288631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挙</a:t>
            </a:r>
          </a:p>
        </p:txBody>
      </p:sp>
      <p:sp>
        <p:nvSpPr>
          <p:cNvPr id="575" name="さんせい"/>
          <p:cNvSpPr txBox="1"/>
          <p:nvPr/>
        </p:nvSpPr>
        <p:spPr>
          <a:xfrm>
            <a:off x="2380027" y="4105672"/>
            <a:ext cx="1324357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さんせい</a:t>
            </a:r>
          </a:p>
        </p:txBody>
      </p:sp>
      <p:sp>
        <p:nvSpPr>
          <p:cNvPr id="576" name="c) 10連勝の快    を達成した。"/>
          <p:cNvSpPr txBox="1"/>
          <p:nvPr/>
        </p:nvSpPr>
        <p:spPr>
          <a:xfrm>
            <a:off x="1537588" y="6156523"/>
            <a:ext cx="9069529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10連勝の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快    </a:t>
            </a:r>
            <a:r>
              <a:t>を達成した。</a:t>
            </a:r>
          </a:p>
        </p:txBody>
      </p:sp>
      <p:sp>
        <p:nvSpPr>
          <p:cNvPr id="577" name="挙"/>
          <p:cNvSpPr txBox="1"/>
          <p:nvPr/>
        </p:nvSpPr>
        <p:spPr>
          <a:xfrm>
            <a:off x="5900902" y="6143823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挙</a:t>
            </a:r>
          </a:p>
        </p:txBody>
      </p:sp>
      <p:sp>
        <p:nvSpPr>
          <p:cNvPr id="578" name="れんしょう"/>
          <p:cNvSpPr txBox="1"/>
          <p:nvPr/>
        </p:nvSpPr>
        <p:spPr>
          <a:xfrm>
            <a:off x="2952750" y="5999162"/>
            <a:ext cx="16383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れんしょう</a:t>
            </a:r>
          </a:p>
        </p:txBody>
      </p:sp>
      <p:sp>
        <p:nvSpPr>
          <p:cNvPr id="579" name="かた"/>
          <p:cNvSpPr txBox="1"/>
          <p:nvPr/>
        </p:nvSpPr>
        <p:spPr>
          <a:xfrm>
            <a:off x="4260850" y="4118372"/>
            <a:ext cx="7239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かた</a:t>
            </a:r>
          </a:p>
        </p:txBody>
      </p:sp>
      <p:sp>
        <p:nvSpPr>
          <p:cNvPr id="580" name="ねが"/>
          <p:cNvSpPr txBox="1"/>
          <p:nvPr/>
        </p:nvSpPr>
        <p:spPr>
          <a:xfrm>
            <a:off x="7212380" y="4118372"/>
            <a:ext cx="7239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ねが</a:t>
            </a:r>
          </a:p>
        </p:txBody>
      </p:sp>
      <p:sp>
        <p:nvSpPr>
          <p:cNvPr id="581" name="たっせい"/>
          <p:cNvSpPr txBox="1"/>
          <p:nvPr/>
        </p:nvSpPr>
        <p:spPr>
          <a:xfrm>
            <a:off x="7390180" y="5999162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たっせい</a:t>
            </a:r>
          </a:p>
        </p:txBody>
      </p:sp>
      <p:sp>
        <p:nvSpPr>
          <p:cNvPr id="582" name="とういつ"/>
          <p:cNvSpPr txBox="1"/>
          <p:nvPr/>
        </p:nvSpPr>
        <p:spPr>
          <a:xfrm>
            <a:off x="3490431" y="2390378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とういつ</a:t>
            </a:r>
          </a:p>
        </p:txBody>
      </p:sp>
      <p:sp>
        <p:nvSpPr>
          <p:cNvPr id="583" name="ち ほう"/>
          <p:cNvSpPr txBox="1"/>
          <p:nvPr/>
        </p:nvSpPr>
        <p:spPr>
          <a:xfrm>
            <a:off x="4887482" y="2390378"/>
            <a:ext cx="113020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ち ほう</a:t>
            </a:r>
          </a:p>
        </p:txBody>
      </p:sp>
      <p:sp>
        <p:nvSpPr>
          <p:cNvPr id="584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585" name="あと１問"/>
          <p:cNvSpPr txBox="1"/>
          <p:nvPr/>
        </p:nvSpPr>
        <p:spPr>
          <a:xfrm>
            <a:off x="9886949" y="78358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あと１問</a:t>
            </a:r>
          </a:p>
        </p:txBody>
      </p:sp>
      <p:sp>
        <p:nvSpPr>
          <p:cNvPr id="586" name="せん  きょ"/>
          <p:cNvSpPr txBox="1"/>
          <p:nvPr/>
        </p:nvSpPr>
        <p:spPr>
          <a:xfrm>
            <a:off x="6094882" y="2009278"/>
            <a:ext cx="1536498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せん  きょ</a:t>
            </a:r>
          </a:p>
        </p:txBody>
      </p:sp>
      <p:sp>
        <p:nvSpPr>
          <p:cNvPr id="587" name="きょ  しゅ"/>
          <p:cNvSpPr txBox="1"/>
          <p:nvPr/>
        </p:nvSpPr>
        <p:spPr>
          <a:xfrm>
            <a:off x="5608903" y="3711078"/>
            <a:ext cx="1536498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きょ  しゅ</a:t>
            </a:r>
          </a:p>
        </p:txBody>
      </p:sp>
      <p:sp>
        <p:nvSpPr>
          <p:cNvPr id="588" name="かい  きょ"/>
          <p:cNvSpPr txBox="1"/>
          <p:nvPr/>
        </p:nvSpPr>
        <p:spPr>
          <a:xfrm>
            <a:off x="5064604" y="5603378"/>
            <a:ext cx="1536498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かい  きょ</a:t>
            </a: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15. a)    人の安全を優先する。"/>
          <p:cNvSpPr txBox="1"/>
          <p:nvPr/>
        </p:nvSpPr>
        <p:spPr>
          <a:xfrm>
            <a:off x="310333" y="2578100"/>
            <a:ext cx="9349945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15. a)　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人</a:t>
            </a:r>
            <a:r>
              <a:t>の安全を優先する。</a:t>
            </a:r>
          </a:p>
        </p:txBody>
      </p:sp>
      <p:sp>
        <p:nvSpPr>
          <p:cNvPr id="591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592" name="b) 連    議会で承認される。"/>
          <p:cNvSpPr txBox="1"/>
          <p:nvPr/>
        </p:nvSpPr>
        <p:spPr>
          <a:xfrm>
            <a:off x="1537588" y="4301331"/>
            <a:ext cx="8309967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連    </a:t>
            </a:r>
            <a:r>
              <a:t>議会で承認される。</a:t>
            </a:r>
          </a:p>
        </p:txBody>
      </p:sp>
      <p:sp>
        <p:nvSpPr>
          <p:cNvPr id="593" name="テキスト"/>
          <p:cNvSpPr txBox="1"/>
          <p:nvPr/>
        </p:nvSpPr>
        <p:spPr>
          <a:xfrm>
            <a:off x="2318664" y="2565399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594" name="テキスト"/>
          <p:cNvSpPr txBox="1"/>
          <p:nvPr/>
        </p:nvSpPr>
        <p:spPr>
          <a:xfrm>
            <a:off x="3299059" y="4314031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597" name="ぎ かい"/>
          <p:cNvSpPr txBox="1"/>
          <p:nvPr/>
        </p:nvSpPr>
        <p:spPr>
          <a:xfrm>
            <a:off x="4420206" y="4080272"/>
            <a:ext cx="1130199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ぎ かい</a:t>
            </a:r>
          </a:p>
        </p:txBody>
      </p:sp>
      <p:sp>
        <p:nvSpPr>
          <p:cNvPr id="598" name="c) その   画は受賞作品だ。"/>
          <p:cNvSpPr txBox="1"/>
          <p:nvPr/>
        </p:nvSpPr>
        <p:spPr>
          <a:xfrm>
            <a:off x="1537588" y="6156523"/>
            <a:ext cx="8201458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その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画</a:t>
            </a:r>
            <a:r>
              <a:t>は受賞作品だ。</a:t>
            </a:r>
          </a:p>
        </p:txBody>
      </p:sp>
      <p:sp>
        <p:nvSpPr>
          <p:cNvPr id="599" name="テキスト"/>
          <p:cNvSpPr txBox="1"/>
          <p:nvPr/>
        </p:nvSpPr>
        <p:spPr>
          <a:xfrm>
            <a:off x="3613556" y="6143823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600" name="じゅしょう"/>
          <p:cNvSpPr txBox="1"/>
          <p:nvPr/>
        </p:nvSpPr>
        <p:spPr>
          <a:xfrm>
            <a:off x="5861050" y="5973762"/>
            <a:ext cx="16383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じゅしょう</a:t>
            </a:r>
          </a:p>
        </p:txBody>
      </p:sp>
      <p:sp>
        <p:nvSpPr>
          <p:cNvPr id="601" name="ゆうせん"/>
          <p:cNvSpPr txBox="1"/>
          <p:nvPr/>
        </p:nvSpPr>
        <p:spPr>
          <a:xfrm>
            <a:off x="6170959" y="2390378"/>
            <a:ext cx="201548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ゆうせん</a:t>
            </a:r>
          </a:p>
        </p:txBody>
      </p:sp>
      <p:sp>
        <p:nvSpPr>
          <p:cNvPr id="602" name="しょうにん"/>
          <p:cNvSpPr txBox="1"/>
          <p:nvPr/>
        </p:nvSpPr>
        <p:spPr>
          <a:xfrm>
            <a:off x="5746750" y="4080272"/>
            <a:ext cx="16383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しょうにん</a:t>
            </a: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3C6A433D-514E-774E-A9A5-759F798EA166}"/>
              </a:ext>
            </a:extLst>
          </p:cNvPr>
          <p:cNvSpPr/>
          <p:nvPr/>
        </p:nvSpPr>
        <p:spPr>
          <a:xfrm>
            <a:off x="733010" y="657662"/>
            <a:ext cx="6661703" cy="1579920"/>
          </a:xfrm>
          <a:prstGeom prst="wedgeRectCallout">
            <a:avLst>
              <a:gd name="adj1" fmla="val -19953"/>
              <a:gd name="adj2" fmla="val 67880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rgbClr val="FFFFFF"/>
              </a:solidFill>
              <a:sym typeface="ヒラギノ角ゴ ProN W3"/>
            </a:endParaRPr>
          </a:p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（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a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b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と</a:t>
            </a:r>
            <a:r>
              <a:rPr lang="en-US" altLang="ja-JP" sz="3200" dirty="0">
                <a:solidFill>
                  <a:srgbClr val="FFFFFF"/>
                </a:solidFill>
                <a:sym typeface="ヒラギノ角ゴ ProN W3"/>
              </a:rPr>
              <a:t>c</a:t>
            </a:r>
            <a:r>
              <a:rPr lang="ja-JP" altLang="en-US" sz="3200">
                <a:solidFill>
                  <a:srgbClr val="FFFFFF"/>
                </a:solidFill>
                <a:sym typeface="ヒラギノ角ゴ ProN W3"/>
              </a:rPr>
              <a:t>、同じ漢字が入ります）</a:t>
            </a:r>
            <a:endParaRPr lang="ja-JP" altLang="en-US" sz="320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sp>
        <p:nvSpPr>
          <p:cNvPr id="16" name="えら">
            <a:extLst>
              <a:ext uri="{FF2B5EF4-FFF2-40B4-BE49-F238E27FC236}">
                <a16:creationId xmlns:a16="http://schemas.microsoft.com/office/drawing/2014/main" id="{112B7BC4-5585-384A-A8A8-E23FB9E09500}"/>
              </a:ext>
            </a:extLst>
          </p:cNvPr>
          <p:cNvSpPr txBox="1"/>
          <p:nvPr/>
        </p:nvSpPr>
        <p:spPr>
          <a:xfrm>
            <a:off x="4398468" y="726982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15. a)    人の安全を優先する。"/>
          <p:cNvSpPr txBox="1"/>
          <p:nvPr/>
        </p:nvSpPr>
        <p:spPr>
          <a:xfrm>
            <a:off x="310333" y="2578100"/>
            <a:ext cx="9349945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15. a)　 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人</a:t>
            </a:r>
            <a:r>
              <a:t>の安全を優先する。</a:t>
            </a:r>
          </a:p>
        </p:txBody>
      </p:sp>
      <p:sp>
        <p:nvSpPr>
          <p:cNvPr id="605" name="b) 連    議会で承認される。"/>
          <p:cNvSpPr txBox="1"/>
          <p:nvPr/>
        </p:nvSpPr>
        <p:spPr>
          <a:xfrm>
            <a:off x="1537588" y="4301331"/>
            <a:ext cx="8309967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連    </a:t>
            </a:r>
            <a:r>
              <a:t>議会で承認される。</a:t>
            </a:r>
          </a:p>
        </p:txBody>
      </p:sp>
      <p:sp>
        <p:nvSpPr>
          <p:cNvPr id="606" name="邦"/>
          <p:cNvSpPr txBox="1"/>
          <p:nvPr/>
        </p:nvSpPr>
        <p:spPr>
          <a:xfrm>
            <a:off x="2318258" y="2565399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邦</a:t>
            </a:r>
          </a:p>
        </p:txBody>
      </p:sp>
      <p:sp>
        <p:nvSpPr>
          <p:cNvPr id="607" name="邦"/>
          <p:cNvSpPr txBox="1"/>
          <p:nvPr/>
        </p:nvSpPr>
        <p:spPr>
          <a:xfrm>
            <a:off x="3298653" y="4314031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邦</a:t>
            </a:r>
          </a:p>
        </p:txBody>
      </p:sp>
      <p:sp>
        <p:nvSpPr>
          <p:cNvPr id="608" name="ぎ かい"/>
          <p:cNvSpPr txBox="1"/>
          <p:nvPr/>
        </p:nvSpPr>
        <p:spPr>
          <a:xfrm>
            <a:off x="4420206" y="4080272"/>
            <a:ext cx="1130199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ぎ かい</a:t>
            </a:r>
          </a:p>
        </p:txBody>
      </p:sp>
      <p:sp>
        <p:nvSpPr>
          <p:cNvPr id="609" name="c) その   画は受賞作品だ。"/>
          <p:cNvSpPr txBox="1"/>
          <p:nvPr/>
        </p:nvSpPr>
        <p:spPr>
          <a:xfrm>
            <a:off x="1537588" y="6156523"/>
            <a:ext cx="8201458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c) その　  </a:t>
            </a:r>
            <a:r>
              <a: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画</a:t>
            </a:r>
            <a:r>
              <a:t>は受賞作品だ。</a:t>
            </a:r>
          </a:p>
        </p:txBody>
      </p:sp>
      <p:sp>
        <p:nvSpPr>
          <p:cNvPr id="610" name="邦"/>
          <p:cNvSpPr txBox="1"/>
          <p:nvPr/>
        </p:nvSpPr>
        <p:spPr>
          <a:xfrm>
            <a:off x="3613149" y="6143823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邦</a:t>
            </a:r>
          </a:p>
        </p:txBody>
      </p:sp>
      <p:sp>
        <p:nvSpPr>
          <p:cNvPr id="611" name="じゅしょう"/>
          <p:cNvSpPr txBox="1"/>
          <p:nvPr/>
        </p:nvSpPr>
        <p:spPr>
          <a:xfrm>
            <a:off x="5861050" y="5973762"/>
            <a:ext cx="16383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じゅしょう</a:t>
            </a:r>
          </a:p>
        </p:txBody>
      </p:sp>
      <p:sp>
        <p:nvSpPr>
          <p:cNvPr id="612" name="ゆうせん"/>
          <p:cNvSpPr txBox="1"/>
          <p:nvPr/>
        </p:nvSpPr>
        <p:spPr>
          <a:xfrm>
            <a:off x="6170959" y="2390378"/>
            <a:ext cx="201548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ゆうせん</a:t>
            </a:r>
          </a:p>
        </p:txBody>
      </p:sp>
      <p:sp>
        <p:nvSpPr>
          <p:cNvPr id="613" name="しょうにん"/>
          <p:cNvSpPr txBox="1"/>
          <p:nvPr/>
        </p:nvSpPr>
        <p:spPr>
          <a:xfrm>
            <a:off x="5746750" y="4080272"/>
            <a:ext cx="16383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しょうにん</a:t>
            </a:r>
          </a:p>
        </p:txBody>
      </p:sp>
      <p:sp>
        <p:nvSpPr>
          <p:cNvPr id="614" name="次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sp>
        <p:nvSpPr>
          <p:cNvPr id="615" name="ほう じん"/>
          <p:cNvSpPr txBox="1"/>
          <p:nvPr/>
        </p:nvSpPr>
        <p:spPr>
          <a:xfrm>
            <a:off x="2508402" y="2019300"/>
            <a:ext cx="14349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ほう じん</a:t>
            </a:r>
          </a:p>
        </p:txBody>
      </p:sp>
      <p:sp>
        <p:nvSpPr>
          <p:cNvPr id="617" name="れん ぽう"/>
          <p:cNvSpPr txBox="1"/>
          <p:nvPr/>
        </p:nvSpPr>
        <p:spPr>
          <a:xfrm>
            <a:off x="2571902" y="3784600"/>
            <a:ext cx="14349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れん ぽう</a:t>
            </a:r>
          </a:p>
        </p:txBody>
      </p:sp>
      <p:sp>
        <p:nvSpPr>
          <p:cNvPr id="618" name="次へ"/>
          <p:cNvSpPr/>
          <p:nvPr/>
        </p:nvSpPr>
        <p:spPr>
          <a:xfrm>
            <a:off x="7694116" y="117856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sp>
        <p:nvSpPr>
          <p:cNvPr id="619" name="ほう  が"/>
          <p:cNvSpPr txBox="1"/>
          <p:nvPr/>
        </p:nvSpPr>
        <p:spPr>
          <a:xfrm>
            <a:off x="3892753" y="5613400"/>
            <a:ext cx="1231697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ほう  が</a:t>
            </a: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漢字カードは１枚１点です。…"/>
          <p:cNvSpPr txBox="1"/>
          <p:nvPr/>
        </p:nvSpPr>
        <p:spPr>
          <a:xfrm>
            <a:off x="1971547" y="1308100"/>
            <a:ext cx="6400801" cy="2387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50000"/>
              </a:lnSpc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漢字カードは１枚１点です。</a:t>
            </a:r>
          </a:p>
          <a:p>
            <a:pPr>
              <a:lnSpc>
                <a:spcPct val="150000"/>
              </a:lnSpc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ぜんぶで何点ですか？</a:t>
            </a:r>
          </a:p>
          <a:p>
            <a:pPr defTabSz="457200">
              <a:lnSpc>
                <a:spcPct val="150000"/>
              </a:lnSpc>
              <a:defRPr sz="3600" b="1">
                <a:solidFill>
                  <a:srgbClr val="FF401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0">
                <a:solidFill>
                  <a:srgbClr val="000000"/>
                </a:solidFill>
              </a:rPr>
              <a:t>１番点数のよかった人に</a:t>
            </a:r>
          </a:p>
        </p:txBody>
      </p:sp>
      <p:sp>
        <p:nvSpPr>
          <p:cNvPr id="622" name="おめでとう！"/>
          <p:cNvSpPr/>
          <p:nvPr/>
        </p:nvSpPr>
        <p:spPr>
          <a:xfrm>
            <a:off x="6635353" y="4549693"/>
            <a:ext cx="4375547" cy="1465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607" y="0"/>
                </a:moveTo>
                <a:cubicBezTo>
                  <a:pt x="2914" y="0"/>
                  <a:pt x="2353" y="1676"/>
                  <a:pt x="2353" y="3744"/>
                </a:cubicBezTo>
                <a:lnTo>
                  <a:pt x="2353" y="12034"/>
                </a:lnTo>
                <a:cubicBezTo>
                  <a:pt x="2353" y="12251"/>
                  <a:pt x="2363" y="12460"/>
                  <a:pt x="2375" y="12666"/>
                </a:cubicBezTo>
                <a:lnTo>
                  <a:pt x="0" y="21600"/>
                </a:lnTo>
                <a:lnTo>
                  <a:pt x="3256" y="15609"/>
                </a:lnTo>
                <a:cubicBezTo>
                  <a:pt x="3368" y="15707"/>
                  <a:pt x="3484" y="15779"/>
                  <a:pt x="3607" y="15779"/>
                </a:cubicBezTo>
                <a:lnTo>
                  <a:pt x="20346" y="15779"/>
                </a:lnTo>
                <a:cubicBezTo>
                  <a:pt x="21039" y="15779"/>
                  <a:pt x="21600" y="14102"/>
                  <a:pt x="21600" y="12034"/>
                </a:cubicBezTo>
                <a:lnTo>
                  <a:pt x="21600" y="3744"/>
                </a:lnTo>
                <a:cubicBezTo>
                  <a:pt x="21600" y="1676"/>
                  <a:pt x="21039" y="0"/>
                  <a:pt x="20346" y="0"/>
                </a:cubicBezTo>
                <a:lnTo>
                  <a:pt x="3607" y="0"/>
                </a:lnTo>
                <a:close/>
              </a:path>
            </a:pathLst>
          </a:custGeom>
          <a:solidFill>
            <a:srgbClr val="FF6A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lnSpc>
                <a:spcPct val="80000"/>
              </a:lnSpc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おめでとう！</a:t>
            </a:r>
          </a:p>
        </p:txBody>
      </p:sp>
      <p:pic>
        <p:nvPicPr>
          <p:cNvPr id="623" name="10.jpg" descr="1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86173" y="4341316"/>
            <a:ext cx="4468813" cy="4468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4" name="&quot;&quot;ハ(^▽^*)パチパチ♪"/>
          <p:cNvSpPr txBox="1"/>
          <p:nvPr/>
        </p:nvSpPr>
        <p:spPr>
          <a:xfrm>
            <a:off x="7749336" y="7519022"/>
            <a:ext cx="4751224" cy="620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sz="3600" b="1">
                <a:solidFill>
                  <a:srgbClr val="FF401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""ハ(^▽^*)パチパチ♪</a:t>
            </a:r>
          </a:p>
        </p:txBody>
      </p:sp>
      <p:sp>
        <p:nvSpPr>
          <p:cNvPr id="625" name="（^o^）// ハクシュー"/>
          <p:cNvSpPr txBox="1"/>
          <p:nvPr/>
        </p:nvSpPr>
        <p:spPr>
          <a:xfrm>
            <a:off x="6058611" y="6874507"/>
            <a:ext cx="5308601" cy="620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7200">
              <a:defRPr sz="3600" b="1">
                <a:solidFill>
                  <a:srgbClr val="FF401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（^o^）// ハクシュー</a:t>
            </a:r>
          </a:p>
        </p:txBody>
      </p:sp>
      <p:sp>
        <p:nvSpPr>
          <p:cNvPr id="626" name="まい"/>
          <p:cNvSpPr txBox="1"/>
          <p:nvPr/>
        </p:nvSpPr>
        <p:spPr>
          <a:xfrm>
            <a:off x="5129398" y="1041400"/>
            <a:ext cx="1011833" cy="33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8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まい</a:t>
            </a:r>
          </a:p>
        </p:txBody>
      </p:sp>
      <p:sp>
        <p:nvSpPr>
          <p:cNvPr id="627" name="てんすう"/>
          <p:cNvSpPr txBox="1"/>
          <p:nvPr/>
        </p:nvSpPr>
        <p:spPr>
          <a:xfrm>
            <a:off x="3300598" y="2870200"/>
            <a:ext cx="1436440" cy="33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8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てんすう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ヒラギノ角ゴ ProN W6"/>
            <a:ea typeface="ヒラギノ角ゴ ProN W6"/>
            <a:cs typeface="ヒラギノ角ゴ ProN W6"/>
            <a:sym typeface="ヒラギノ角ゴ ProN W6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ヒラギノ角ゴ ProN W6"/>
            <a:ea typeface="ヒラギノ角ゴ ProN W6"/>
            <a:cs typeface="ヒラギノ角ゴ ProN W6"/>
            <a:sym typeface="ヒラギノ角ゴ ProN W6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1154</Words>
  <Application>Microsoft Macintosh PowerPoint</Application>
  <PresentationFormat>ユーザー設定</PresentationFormat>
  <Paragraphs>469</Paragraphs>
  <Slides>33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33</vt:i4>
      </vt:variant>
    </vt:vector>
  </HeadingPairs>
  <TitlesOfParts>
    <vt:vector size="41" baseType="lpstr">
      <vt:lpstr>Hiragino Kaku Gothic ProN W3</vt:lpstr>
      <vt:lpstr>ヒラギノ角ゴ Pro W3</vt:lpstr>
      <vt:lpstr>ヒラギノ角ゴ ProN W3</vt:lpstr>
      <vt:lpstr>ヒラギノ角ゴ ProN W6</vt:lpstr>
      <vt:lpstr>Arial</vt:lpstr>
      <vt:lpstr>Helvetica Neue Light</vt:lpstr>
      <vt:lpstr>Helvetica Neue Thin</vt:lpstr>
      <vt:lpstr>White</vt:lpstr>
      <vt:lpstr>『INTERMEDIATE KANJI BOOK』VOL.2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『INTERMEDIATE KANJI BOOK』VOL.2</dc:title>
  <cp:lastModifiedBy>Microsoft Office ユーザー</cp:lastModifiedBy>
  <cp:revision>2</cp:revision>
  <dcterms:modified xsi:type="dcterms:W3CDTF">2019-03-29T02:04:55Z</dcterms:modified>
</cp:coreProperties>
</file>