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120" name="L2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L2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グループ"/>
          <p:cNvGrpSpPr/>
          <p:nvPr/>
        </p:nvGrpSpPr>
        <p:grpSpPr>
          <a:xfrm>
            <a:off x="1320964" y="3507523"/>
            <a:ext cx="3124458" cy="2371843"/>
            <a:chOff x="0" y="0"/>
            <a:chExt cx="3124456" cy="2371841"/>
          </a:xfrm>
        </p:grpSpPr>
        <p:sp>
          <p:nvSpPr>
            <p:cNvPr id="122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26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23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24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25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27" name="A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Aさん</a:t>
              </a:r>
            </a:p>
          </p:txBody>
        </p:sp>
        <p:sp>
          <p:nvSpPr>
            <p:cNvPr id="128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29" name="(A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(A)</a:t>
              </a:r>
            </a:p>
          </p:txBody>
        </p:sp>
      </p:grpSp>
      <p:grpSp>
        <p:nvGrpSpPr>
          <p:cNvPr id="139" name="グループ"/>
          <p:cNvGrpSpPr/>
          <p:nvPr/>
        </p:nvGrpSpPr>
        <p:grpSpPr>
          <a:xfrm>
            <a:off x="4940172" y="3507523"/>
            <a:ext cx="3124457" cy="2371843"/>
            <a:chOff x="0" y="0"/>
            <a:chExt cx="3124456" cy="2371841"/>
          </a:xfrm>
        </p:grpSpPr>
        <p:sp>
          <p:nvSpPr>
            <p:cNvPr id="131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35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32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33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34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36" name="B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165">
                <a:defRPr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r>
                <a:rPr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rPr>
                <a:t>B</a:t>
              </a: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さん</a:t>
              </a:r>
            </a:p>
          </p:txBody>
        </p:sp>
        <p:sp>
          <p:nvSpPr>
            <p:cNvPr id="137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38" name="(B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(B)</a:t>
              </a:r>
            </a:p>
          </p:txBody>
        </p:sp>
      </p:grpSp>
      <p:grpSp>
        <p:nvGrpSpPr>
          <p:cNvPr id="148" name="グループ"/>
          <p:cNvGrpSpPr/>
          <p:nvPr/>
        </p:nvGrpSpPr>
        <p:grpSpPr>
          <a:xfrm>
            <a:off x="8559379" y="3507523"/>
            <a:ext cx="3124457" cy="2371843"/>
            <a:chOff x="0" y="0"/>
            <a:chExt cx="3124456" cy="2371841"/>
          </a:xfrm>
        </p:grpSpPr>
        <p:sp>
          <p:nvSpPr>
            <p:cNvPr id="140" name="三角形"/>
            <p:cNvSpPr/>
            <p:nvPr/>
          </p:nvSpPr>
          <p:spPr>
            <a:xfrm>
              <a:off x="435024" y="776424"/>
              <a:ext cx="1257604" cy="865111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144" name="グループ"/>
            <p:cNvGrpSpPr/>
            <p:nvPr/>
          </p:nvGrpSpPr>
          <p:grpSpPr>
            <a:xfrm>
              <a:off x="464182" y="-1"/>
              <a:ext cx="1117871" cy="1117871"/>
              <a:chOff x="0" y="0"/>
              <a:chExt cx="1117869" cy="1117869"/>
            </a:xfrm>
          </p:grpSpPr>
          <p:sp>
            <p:nvSpPr>
              <p:cNvPr id="141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42" name="図形"/>
              <p:cNvSpPr/>
              <p:nvPr/>
            </p:nvSpPr>
            <p:spPr>
              <a:xfrm>
                <a:off x="321646" y="333550"/>
                <a:ext cx="474578" cy="116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143" name="図形"/>
              <p:cNvSpPr/>
              <p:nvPr/>
            </p:nvSpPr>
            <p:spPr>
              <a:xfrm>
                <a:off x="0" y="0"/>
                <a:ext cx="1117870" cy="1117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145" name="Cさん"/>
            <p:cNvSpPr txBox="1"/>
            <p:nvPr/>
          </p:nvSpPr>
          <p:spPr>
            <a:xfrm>
              <a:off x="0" y="1681789"/>
              <a:ext cx="2046236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Cさん</a:t>
              </a:r>
            </a:p>
          </p:txBody>
        </p:sp>
        <p:sp>
          <p:nvSpPr>
            <p:cNvPr id="146" name="線"/>
            <p:cNvSpPr/>
            <p:nvPr/>
          </p:nvSpPr>
          <p:spPr>
            <a:xfrm>
              <a:off x="1850526" y="838401"/>
              <a:ext cx="1273931" cy="150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147" name="(C)"/>
            <p:cNvSpPr txBox="1"/>
            <p:nvPr/>
          </p:nvSpPr>
          <p:spPr>
            <a:xfrm>
              <a:off x="1850526" y="838401"/>
              <a:ext cx="1273931" cy="69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(C)</a:t>
              </a:r>
            </a:p>
          </p:txBody>
        </p:sp>
      </p:grpSp>
      <p:sp>
        <p:nvSpPr>
          <p:cNvPr id="149" name="A〜Cの担当を決めて、…"/>
          <p:cNvSpPr txBox="1"/>
          <p:nvPr/>
        </p:nvSpPr>
        <p:spPr>
          <a:xfrm>
            <a:off x="1036319" y="1184910"/>
            <a:ext cx="8595361" cy="1541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A〜Cの担当を決めて、</a:t>
            </a:r>
          </a:p>
          <a:p>
            <a:pPr algn="l">
              <a:lnSpc>
                <a:spcPct val="120000"/>
              </a:lnSpc>
              <a:defRPr sz="4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自分のワークシートを確認します。</a:t>
            </a:r>
          </a:p>
        </p:txBody>
      </p:sp>
      <p:sp>
        <p:nvSpPr>
          <p:cNvPr id="150" name="たんとう"/>
          <p:cNvSpPr txBox="1"/>
          <p:nvPr/>
        </p:nvSpPr>
        <p:spPr>
          <a:xfrm>
            <a:off x="2828797" y="945872"/>
            <a:ext cx="13503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たんとう</a:t>
            </a:r>
            <a:endParaRPr dirty="0"/>
          </a:p>
        </p:txBody>
      </p:sp>
      <p:sp>
        <p:nvSpPr>
          <p:cNvPr id="151" name="かくにん"/>
          <p:cNvSpPr txBox="1"/>
          <p:nvPr/>
        </p:nvSpPr>
        <p:spPr>
          <a:xfrm>
            <a:off x="6308597" y="1752600"/>
            <a:ext cx="1350319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152" name="AとBとC、すべて例文が違います"/>
          <p:cNvSpPr/>
          <p:nvPr/>
        </p:nvSpPr>
        <p:spPr>
          <a:xfrm>
            <a:off x="3202926" y="6257180"/>
            <a:ext cx="7079061" cy="840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1" y="0"/>
                </a:moveTo>
                <a:lnTo>
                  <a:pt x="2301" y="6976"/>
                </a:lnTo>
                <a:lnTo>
                  <a:pt x="374" y="6976"/>
                </a:lnTo>
                <a:cubicBezTo>
                  <a:pt x="168" y="6976"/>
                  <a:pt x="0" y="8389"/>
                  <a:pt x="0" y="10127"/>
                </a:cubicBezTo>
                <a:lnTo>
                  <a:pt x="0" y="18449"/>
                </a:lnTo>
                <a:cubicBezTo>
                  <a:pt x="0" y="20187"/>
                  <a:pt x="168" y="21600"/>
                  <a:pt x="374" y="21600"/>
                </a:cubicBezTo>
                <a:lnTo>
                  <a:pt x="21227" y="21600"/>
                </a:lnTo>
                <a:cubicBezTo>
                  <a:pt x="21433" y="21600"/>
                  <a:pt x="21600" y="20187"/>
                  <a:pt x="21600" y="18449"/>
                </a:cubicBezTo>
                <a:lnTo>
                  <a:pt x="21600" y="10127"/>
                </a:lnTo>
                <a:cubicBezTo>
                  <a:pt x="21600" y="8389"/>
                  <a:pt x="21433" y="6976"/>
                  <a:pt x="21227" y="6976"/>
                </a:cubicBezTo>
                <a:lnTo>
                  <a:pt x="3082" y="6976"/>
                </a:lnTo>
                <a:lnTo>
                  <a:pt x="2691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AとBとC、すべて例文が違います</a:t>
            </a:r>
          </a:p>
        </p:txBody>
      </p:sp>
      <p:sp>
        <p:nvSpPr>
          <p:cNvPr id="153" name="※２人グループの場合は、AとBのワークシートを使います。"/>
          <p:cNvSpPr txBox="1"/>
          <p:nvPr/>
        </p:nvSpPr>
        <p:spPr>
          <a:xfrm>
            <a:off x="1102271" y="7772400"/>
            <a:ext cx="10470643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※２人グループの場合は、AとBのワークシートを使います。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例）自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例）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</a:t>
            </a:r>
          </a:p>
        </p:txBody>
      </p:sp>
      <p:grpSp>
        <p:nvGrpSpPr>
          <p:cNvPr id="158" name="自分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157" name="自分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自分</a:t>
              </a:r>
            </a:p>
          </p:txBody>
        </p:sp>
        <p:pic>
          <p:nvPicPr>
            <p:cNvPr id="156" name="自分" descr="自分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61" name="自由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60" name="自由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自由</a:t>
              </a:r>
            </a:p>
          </p:txBody>
        </p:sp>
        <p:pic>
          <p:nvPicPr>
            <p:cNvPr id="159" name="自由" descr="自由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64" name="自信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163" name="自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自信</a:t>
              </a:r>
            </a:p>
          </p:txBody>
        </p:sp>
        <p:pic>
          <p:nvPicPr>
            <p:cNvPr id="162" name="自信" descr="自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165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166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16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9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170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例）自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例）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自</a:t>
            </a:r>
          </a:p>
        </p:txBody>
      </p:sp>
      <p:grpSp>
        <p:nvGrpSpPr>
          <p:cNvPr id="175" name="自信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174" name="自信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自信</a:t>
              </a:r>
            </a:p>
          </p:txBody>
        </p:sp>
        <p:pic>
          <p:nvPicPr>
            <p:cNvPr id="173" name="自信" descr="自信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78" name="自分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77" name="自分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自分</a:t>
              </a:r>
            </a:p>
          </p:txBody>
        </p:sp>
        <p:pic>
          <p:nvPicPr>
            <p:cNvPr id="176" name="自分" descr="自分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81" name="自由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180" name="自由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自由</a:t>
              </a:r>
            </a:p>
          </p:txBody>
        </p:sp>
        <p:pic>
          <p:nvPicPr>
            <p:cNvPr id="179" name="自由" descr="自由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182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183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184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185" name="じ ぶん"/>
          <p:cNvSpPr txBox="1"/>
          <p:nvPr/>
        </p:nvSpPr>
        <p:spPr>
          <a:xfrm>
            <a:off x="2347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ぶん</a:t>
            </a:r>
          </a:p>
        </p:txBody>
      </p:sp>
      <p:sp>
        <p:nvSpPr>
          <p:cNvPr id="186" name="じ しん"/>
          <p:cNvSpPr txBox="1"/>
          <p:nvPr/>
        </p:nvSpPr>
        <p:spPr>
          <a:xfrm>
            <a:off x="5649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しん</a:t>
            </a:r>
          </a:p>
        </p:txBody>
      </p:sp>
      <p:sp>
        <p:nvSpPr>
          <p:cNvPr id="187" name="じ ゆう"/>
          <p:cNvSpPr txBox="1"/>
          <p:nvPr/>
        </p:nvSpPr>
        <p:spPr>
          <a:xfrm>
            <a:off x="90914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　ゆう</a:t>
            </a:r>
          </a:p>
        </p:txBody>
      </p:sp>
      <p:sp>
        <p:nvSpPr>
          <p:cNvPr id="188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189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１）績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１）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績</a:t>
            </a:r>
          </a:p>
        </p:txBody>
      </p:sp>
      <p:grpSp>
        <p:nvGrpSpPr>
          <p:cNvPr id="195" name="成績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194" name="成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成績</a:t>
              </a:r>
            </a:p>
          </p:txBody>
        </p:sp>
        <p:pic>
          <p:nvPicPr>
            <p:cNvPr id="193" name="成績" descr="成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198" name="業績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197" name="業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業績</a:t>
              </a:r>
            </a:p>
          </p:txBody>
        </p:sp>
        <p:pic>
          <p:nvPicPr>
            <p:cNvPr id="196" name="業績" descr="業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01" name="実績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00" name="実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実績</a:t>
              </a:r>
            </a:p>
          </p:txBody>
        </p:sp>
        <p:pic>
          <p:nvPicPr>
            <p:cNvPr id="199" name="実績" descr="実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02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03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0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6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07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１）績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１）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績</a:t>
            </a:r>
          </a:p>
        </p:txBody>
      </p:sp>
      <p:grpSp>
        <p:nvGrpSpPr>
          <p:cNvPr id="212" name="実績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11" name="実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実績</a:t>
              </a:r>
            </a:p>
          </p:txBody>
        </p:sp>
        <p:pic>
          <p:nvPicPr>
            <p:cNvPr id="210" name="実績" descr="実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15" name="成績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14" name="成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成績</a:t>
              </a:r>
            </a:p>
          </p:txBody>
        </p:sp>
        <p:pic>
          <p:nvPicPr>
            <p:cNvPr id="213" name="成績" descr="成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18" name="業績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17" name="業績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業績</a:t>
              </a:r>
            </a:p>
          </p:txBody>
        </p:sp>
        <p:pic>
          <p:nvPicPr>
            <p:cNvPr id="216" name="業績" descr="業績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19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20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21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22" name="せい せき"/>
          <p:cNvSpPr txBox="1"/>
          <p:nvPr/>
        </p:nvSpPr>
        <p:spPr>
          <a:xfrm>
            <a:off x="2195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　せき</a:t>
            </a:r>
          </a:p>
        </p:txBody>
      </p:sp>
      <p:sp>
        <p:nvSpPr>
          <p:cNvPr id="223" name="じっ せき"/>
          <p:cNvSpPr txBox="1"/>
          <p:nvPr/>
        </p:nvSpPr>
        <p:spPr>
          <a:xfrm>
            <a:off x="5497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じっ　せき</a:t>
            </a:r>
          </a:p>
        </p:txBody>
      </p:sp>
      <p:sp>
        <p:nvSpPr>
          <p:cNvPr id="224" name="ぎょう せき"/>
          <p:cNvSpPr txBox="1"/>
          <p:nvPr/>
        </p:nvSpPr>
        <p:spPr>
          <a:xfrm>
            <a:off x="8795765" y="2781300"/>
            <a:ext cx="1924813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ぎょう　せき</a:t>
            </a:r>
          </a:p>
        </p:txBody>
      </p:sp>
      <p:sp>
        <p:nvSpPr>
          <p:cNvPr id="225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226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２）欲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２）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欲</a:t>
            </a:r>
          </a:p>
        </p:txBody>
      </p:sp>
      <p:grpSp>
        <p:nvGrpSpPr>
          <p:cNvPr id="232" name="無欲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31" name="無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無欲</a:t>
              </a:r>
            </a:p>
          </p:txBody>
        </p:sp>
        <p:pic>
          <p:nvPicPr>
            <p:cNvPr id="230" name="無欲" descr="無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35" name="食欲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34" name="食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食欲</a:t>
              </a:r>
            </a:p>
          </p:txBody>
        </p:sp>
        <p:pic>
          <p:nvPicPr>
            <p:cNvPr id="233" name="食欲" descr="食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38" name="意欲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37" name="意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意欲</a:t>
              </a:r>
            </a:p>
          </p:txBody>
        </p:sp>
        <p:pic>
          <p:nvPicPr>
            <p:cNvPr id="236" name="意欲" descr="意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39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40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4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3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44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２）欲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２）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欲</a:t>
            </a:r>
          </a:p>
        </p:txBody>
      </p:sp>
      <p:grpSp>
        <p:nvGrpSpPr>
          <p:cNvPr id="249" name="意欲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48" name="意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意欲</a:t>
              </a:r>
            </a:p>
          </p:txBody>
        </p:sp>
        <p:pic>
          <p:nvPicPr>
            <p:cNvPr id="247" name="意欲" descr="意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52" name="食欲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51" name="食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食欲</a:t>
              </a:r>
            </a:p>
          </p:txBody>
        </p:sp>
        <p:pic>
          <p:nvPicPr>
            <p:cNvPr id="250" name="食欲" descr="食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55" name="無欲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54" name="無欲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無欲</a:t>
              </a:r>
            </a:p>
          </p:txBody>
        </p:sp>
        <p:pic>
          <p:nvPicPr>
            <p:cNvPr id="253" name="無欲" descr="無欲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56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57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58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59" name="しょく よく"/>
          <p:cNvSpPr txBox="1"/>
          <p:nvPr/>
        </p:nvSpPr>
        <p:spPr>
          <a:xfrm>
            <a:off x="2042921" y="27813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しょく　よく</a:t>
            </a:r>
          </a:p>
        </p:txBody>
      </p:sp>
      <p:sp>
        <p:nvSpPr>
          <p:cNvPr id="260" name="い よく"/>
          <p:cNvSpPr txBox="1"/>
          <p:nvPr/>
        </p:nvSpPr>
        <p:spPr>
          <a:xfrm>
            <a:off x="56497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　よく</a:t>
            </a:r>
          </a:p>
        </p:txBody>
      </p:sp>
      <p:sp>
        <p:nvSpPr>
          <p:cNvPr id="261" name="む よく"/>
          <p:cNvSpPr txBox="1"/>
          <p:nvPr/>
        </p:nvSpPr>
        <p:spPr>
          <a:xfrm>
            <a:off x="9091421" y="2781300"/>
            <a:ext cx="13335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　よく</a:t>
            </a:r>
          </a:p>
        </p:txBody>
      </p:sp>
      <p:sp>
        <p:nvSpPr>
          <p:cNvPr id="262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263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３）採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３）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採</a:t>
            </a:r>
          </a:p>
        </p:txBody>
      </p:sp>
      <p:grpSp>
        <p:nvGrpSpPr>
          <p:cNvPr id="269" name="採択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68" name="採択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採択</a:t>
              </a:r>
            </a:p>
          </p:txBody>
        </p:sp>
        <p:pic>
          <p:nvPicPr>
            <p:cNvPr id="267" name="採択" descr="採択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72" name="採用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71" name="採用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採用</a:t>
              </a:r>
            </a:p>
          </p:txBody>
        </p:sp>
        <p:pic>
          <p:nvPicPr>
            <p:cNvPr id="270" name="採用" descr="採用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75" name="採点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74" name="採点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採点</a:t>
              </a:r>
            </a:p>
          </p:txBody>
        </p:sp>
        <p:pic>
          <p:nvPicPr>
            <p:cNvPr id="273" name="採点" descr="採点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76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277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27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80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281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３）採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３）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採</a:t>
            </a:r>
          </a:p>
        </p:txBody>
      </p:sp>
      <p:grpSp>
        <p:nvGrpSpPr>
          <p:cNvPr id="286" name="採択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285" name="採択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採択</a:t>
              </a:r>
            </a:p>
          </p:txBody>
        </p:sp>
        <p:pic>
          <p:nvPicPr>
            <p:cNvPr id="284" name="採択" descr="採択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89" name="採点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288" name="採点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採点</a:t>
              </a:r>
            </a:p>
          </p:txBody>
        </p:sp>
        <p:pic>
          <p:nvPicPr>
            <p:cNvPr id="287" name="採点" descr="採点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292" name="採用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291" name="採用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採用</a:t>
              </a:r>
            </a:p>
          </p:txBody>
        </p:sp>
        <p:pic>
          <p:nvPicPr>
            <p:cNvPr id="290" name="採用" descr="採用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293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294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295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296" name="さい  てん"/>
          <p:cNvSpPr txBox="1"/>
          <p:nvPr/>
        </p:nvSpPr>
        <p:spPr>
          <a:xfrm>
            <a:off x="2144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 てん</a:t>
            </a:r>
          </a:p>
        </p:txBody>
      </p:sp>
      <p:sp>
        <p:nvSpPr>
          <p:cNvPr id="297" name="さい  たく"/>
          <p:cNvSpPr txBox="1"/>
          <p:nvPr/>
        </p:nvSpPr>
        <p:spPr>
          <a:xfrm>
            <a:off x="5446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 たく</a:t>
            </a:r>
          </a:p>
        </p:txBody>
      </p:sp>
      <p:sp>
        <p:nvSpPr>
          <p:cNvPr id="298" name="さい  よう"/>
          <p:cNvSpPr txBox="1"/>
          <p:nvPr/>
        </p:nvSpPr>
        <p:spPr>
          <a:xfrm>
            <a:off x="88882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 よう</a:t>
            </a:r>
          </a:p>
        </p:txBody>
      </p:sp>
      <p:sp>
        <p:nvSpPr>
          <p:cNvPr id="299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00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４）権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４）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権</a:t>
            </a:r>
          </a:p>
        </p:txBody>
      </p:sp>
      <p:grpSp>
        <p:nvGrpSpPr>
          <p:cNvPr id="306" name="権限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05" name="権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権限</a:t>
              </a:r>
            </a:p>
          </p:txBody>
        </p:sp>
        <p:pic>
          <p:nvPicPr>
            <p:cNvPr id="304" name="権限" descr="権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09" name="権力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08" name="権力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権力</a:t>
              </a:r>
            </a:p>
          </p:txBody>
        </p:sp>
        <p:pic>
          <p:nvPicPr>
            <p:cNvPr id="307" name="権力" descr="権力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12" name="権利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11" name="権利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権利</a:t>
              </a:r>
            </a:p>
          </p:txBody>
        </p:sp>
        <p:pic>
          <p:nvPicPr>
            <p:cNvPr id="310" name="権利" descr="権利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13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14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1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7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18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４）権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４）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権</a:t>
            </a:r>
          </a:p>
        </p:txBody>
      </p:sp>
      <p:grpSp>
        <p:nvGrpSpPr>
          <p:cNvPr id="323" name="権利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22" name="権利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権利</a:t>
              </a:r>
            </a:p>
          </p:txBody>
        </p:sp>
        <p:pic>
          <p:nvPicPr>
            <p:cNvPr id="321" name="権利" descr="権利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26" name="権限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25" name="権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権限</a:t>
              </a:r>
            </a:p>
          </p:txBody>
        </p:sp>
        <p:pic>
          <p:nvPicPr>
            <p:cNvPr id="324" name="権限" descr="権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29" name="権力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28" name="権力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権力</a:t>
              </a:r>
            </a:p>
          </p:txBody>
        </p:sp>
        <p:pic>
          <p:nvPicPr>
            <p:cNvPr id="327" name="権力" descr="権力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30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331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332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333" name="けん  げん"/>
          <p:cNvSpPr txBox="1"/>
          <p:nvPr/>
        </p:nvSpPr>
        <p:spPr>
          <a:xfrm>
            <a:off x="2159812" y="2781300"/>
            <a:ext cx="170932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　 げん</a:t>
            </a:r>
          </a:p>
        </p:txBody>
      </p:sp>
      <p:sp>
        <p:nvSpPr>
          <p:cNvPr id="334" name="けん  り"/>
          <p:cNvSpPr txBox="1"/>
          <p:nvPr/>
        </p:nvSpPr>
        <p:spPr>
          <a:xfrm>
            <a:off x="5565444" y="2781300"/>
            <a:ext cx="14258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　 り</a:t>
            </a:r>
          </a:p>
        </p:txBody>
      </p:sp>
      <p:sp>
        <p:nvSpPr>
          <p:cNvPr id="335" name="けん りょく"/>
          <p:cNvSpPr txBox="1"/>
          <p:nvPr/>
        </p:nvSpPr>
        <p:spPr>
          <a:xfrm>
            <a:off x="8791193" y="2781300"/>
            <a:ext cx="19339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　りょく</a:t>
            </a:r>
          </a:p>
        </p:txBody>
      </p:sp>
      <p:sp>
        <p:nvSpPr>
          <p:cNvPr id="336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37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５）善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５）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善</a:t>
            </a:r>
          </a:p>
        </p:txBody>
      </p:sp>
      <p:grpSp>
        <p:nvGrpSpPr>
          <p:cNvPr id="343" name="最善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42" name="最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最善</a:t>
              </a:r>
            </a:p>
          </p:txBody>
        </p:sp>
        <p:pic>
          <p:nvPicPr>
            <p:cNvPr id="341" name="最善" descr="最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46" name="善悪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45" name="善悪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善悪</a:t>
              </a:r>
            </a:p>
          </p:txBody>
        </p:sp>
        <p:pic>
          <p:nvPicPr>
            <p:cNvPr id="344" name="善悪" descr="善悪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49" name="善意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48" name="善意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善意</a:t>
              </a:r>
            </a:p>
          </p:txBody>
        </p:sp>
        <p:pic>
          <p:nvPicPr>
            <p:cNvPr id="347" name="善意" descr="善意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50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51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5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54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55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５）善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５）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善</a:t>
            </a:r>
          </a:p>
        </p:txBody>
      </p:sp>
      <p:grpSp>
        <p:nvGrpSpPr>
          <p:cNvPr id="360" name="善意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59" name="善意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善意</a:t>
              </a:r>
            </a:p>
          </p:txBody>
        </p:sp>
        <p:pic>
          <p:nvPicPr>
            <p:cNvPr id="358" name="善意" descr="善意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63" name="善悪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62" name="善悪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善悪</a:t>
              </a:r>
            </a:p>
          </p:txBody>
        </p:sp>
        <p:pic>
          <p:nvPicPr>
            <p:cNvPr id="361" name="善悪" descr="善悪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66" name="最善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65" name="最善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最善</a:t>
              </a:r>
            </a:p>
          </p:txBody>
        </p:sp>
        <p:pic>
          <p:nvPicPr>
            <p:cNvPr id="364" name="最善" descr="最善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67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368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369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370" name="ぜん  あく"/>
          <p:cNvSpPr txBox="1"/>
          <p:nvPr/>
        </p:nvSpPr>
        <p:spPr>
          <a:xfrm>
            <a:off x="2149144" y="2781300"/>
            <a:ext cx="17306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ぜん　 あく</a:t>
            </a:r>
          </a:p>
        </p:txBody>
      </p:sp>
      <p:sp>
        <p:nvSpPr>
          <p:cNvPr id="371" name="ぜん  い"/>
          <p:cNvSpPr txBox="1"/>
          <p:nvPr/>
        </p:nvSpPr>
        <p:spPr>
          <a:xfrm>
            <a:off x="5540044" y="2781300"/>
            <a:ext cx="1425856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ぜん　 い</a:t>
            </a:r>
          </a:p>
        </p:txBody>
      </p:sp>
      <p:sp>
        <p:nvSpPr>
          <p:cNvPr id="372" name="さい ぜん"/>
          <p:cNvSpPr txBox="1"/>
          <p:nvPr/>
        </p:nvSpPr>
        <p:spPr>
          <a:xfrm>
            <a:off x="8943593" y="2781300"/>
            <a:ext cx="1629157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　ぜん</a:t>
            </a:r>
          </a:p>
        </p:txBody>
      </p:sp>
      <p:sp>
        <p:nvSpPr>
          <p:cNvPr id="373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374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６）材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６）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材</a:t>
            </a:r>
          </a:p>
        </p:txBody>
      </p:sp>
      <p:grpSp>
        <p:nvGrpSpPr>
          <p:cNvPr id="380" name="取材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79" name="取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取材</a:t>
              </a:r>
            </a:p>
          </p:txBody>
        </p:sp>
        <p:pic>
          <p:nvPicPr>
            <p:cNvPr id="378" name="取材" descr="取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83" name="人材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82" name="人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人材</a:t>
              </a:r>
            </a:p>
          </p:txBody>
        </p:sp>
        <p:pic>
          <p:nvPicPr>
            <p:cNvPr id="381" name="人材" descr="人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386" name="材料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385" name="材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材料</a:t>
              </a:r>
            </a:p>
          </p:txBody>
        </p:sp>
        <p:pic>
          <p:nvPicPr>
            <p:cNvPr id="384" name="材料" descr="材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387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388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39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1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392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６）材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６）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材</a:t>
            </a:r>
          </a:p>
        </p:txBody>
      </p:sp>
      <p:grpSp>
        <p:nvGrpSpPr>
          <p:cNvPr id="397" name="人材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396" name="人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人材</a:t>
              </a:r>
            </a:p>
          </p:txBody>
        </p:sp>
        <p:pic>
          <p:nvPicPr>
            <p:cNvPr id="395" name="人材" descr="人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00" name="取材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399" name="取材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取材</a:t>
              </a:r>
            </a:p>
          </p:txBody>
        </p:sp>
        <p:pic>
          <p:nvPicPr>
            <p:cNvPr id="398" name="取材" descr="取材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03" name="材料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02" name="材料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材料</a:t>
              </a:r>
            </a:p>
          </p:txBody>
        </p:sp>
        <p:pic>
          <p:nvPicPr>
            <p:cNvPr id="401" name="材料" descr="材料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04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05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06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07" name="しゅ  ざい"/>
          <p:cNvSpPr txBox="1"/>
          <p:nvPr/>
        </p:nvSpPr>
        <p:spPr>
          <a:xfrm>
            <a:off x="2144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　 ざい</a:t>
            </a:r>
          </a:p>
        </p:txBody>
      </p:sp>
      <p:sp>
        <p:nvSpPr>
          <p:cNvPr id="408" name="じん  ざい"/>
          <p:cNvSpPr txBox="1"/>
          <p:nvPr/>
        </p:nvSpPr>
        <p:spPr>
          <a:xfrm>
            <a:off x="5446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じん　 ざい</a:t>
            </a:r>
          </a:p>
        </p:txBody>
      </p:sp>
      <p:sp>
        <p:nvSpPr>
          <p:cNvPr id="409" name="ざい  りょう"/>
          <p:cNvSpPr txBox="1"/>
          <p:nvPr/>
        </p:nvSpPr>
        <p:spPr>
          <a:xfrm>
            <a:off x="8926423" y="27813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ざい  りょう</a:t>
            </a:r>
          </a:p>
        </p:txBody>
      </p:sp>
      <p:sp>
        <p:nvSpPr>
          <p:cNvPr id="410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11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７）提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７）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提</a:t>
            </a:r>
          </a:p>
        </p:txBody>
      </p:sp>
      <p:grpSp>
        <p:nvGrpSpPr>
          <p:cNvPr id="417" name="提案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16" name="提案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提案</a:t>
              </a:r>
            </a:p>
          </p:txBody>
        </p:sp>
        <p:pic>
          <p:nvPicPr>
            <p:cNvPr id="415" name="提案" descr="提案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20" name="提起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19" name="提起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提起</a:t>
              </a:r>
            </a:p>
          </p:txBody>
        </p:sp>
        <p:pic>
          <p:nvPicPr>
            <p:cNvPr id="418" name="提起" descr="提起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23" name="提出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22" name="提出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提出</a:t>
              </a:r>
            </a:p>
          </p:txBody>
        </p:sp>
        <p:pic>
          <p:nvPicPr>
            <p:cNvPr id="421" name="提出" descr="提出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24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25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42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8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429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７）提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７）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提</a:t>
            </a:r>
          </a:p>
        </p:txBody>
      </p:sp>
      <p:grpSp>
        <p:nvGrpSpPr>
          <p:cNvPr id="434" name="提案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33" name="提案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提案</a:t>
              </a:r>
            </a:p>
          </p:txBody>
        </p:sp>
        <p:pic>
          <p:nvPicPr>
            <p:cNvPr id="432" name="提案" descr="提案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37" name="提出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36" name="提出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提出</a:t>
              </a:r>
            </a:p>
          </p:txBody>
        </p:sp>
        <p:pic>
          <p:nvPicPr>
            <p:cNvPr id="435" name="提出" descr="提出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40" name="提起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39" name="提起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提起</a:t>
              </a:r>
            </a:p>
          </p:txBody>
        </p:sp>
        <p:pic>
          <p:nvPicPr>
            <p:cNvPr id="438" name="提起" descr="提起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41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42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43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44" name="てい  しゅつ"/>
          <p:cNvSpPr txBox="1"/>
          <p:nvPr/>
        </p:nvSpPr>
        <p:spPr>
          <a:xfrm>
            <a:off x="2098395" y="2781300"/>
            <a:ext cx="183215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  しゅつ</a:t>
            </a:r>
          </a:p>
        </p:txBody>
      </p:sp>
      <p:sp>
        <p:nvSpPr>
          <p:cNvPr id="445" name="てい  あん"/>
          <p:cNvSpPr txBox="1"/>
          <p:nvPr/>
        </p:nvSpPr>
        <p:spPr>
          <a:xfrm>
            <a:off x="54211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　 あん</a:t>
            </a:r>
          </a:p>
        </p:txBody>
      </p:sp>
      <p:sp>
        <p:nvSpPr>
          <p:cNvPr id="446" name="てい   き"/>
          <p:cNvSpPr txBox="1"/>
          <p:nvPr/>
        </p:nvSpPr>
        <p:spPr>
          <a:xfrm>
            <a:off x="8875623" y="2781300"/>
            <a:ext cx="15364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てい 　 き</a:t>
            </a:r>
          </a:p>
        </p:txBody>
      </p:sp>
      <p:sp>
        <p:nvSpPr>
          <p:cNvPr id="447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48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８）導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８）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導</a:t>
            </a:r>
          </a:p>
        </p:txBody>
      </p:sp>
      <p:grpSp>
        <p:nvGrpSpPr>
          <p:cNvPr id="454" name="指導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53" name="指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指導</a:t>
              </a:r>
            </a:p>
          </p:txBody>
        </p:sp>
        <p:pic>
          <p:nvPicPr>
            <p:cNvPr id="452" name="指導" descr="指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57" name="補導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56" name="補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補導</a:t>
              </a:r>
            </a:p>
          </p:txBody>
        </p:sp>
        <p:pic>
          <p:nvPicPr>
            <p:cNvPr id="455" name="補導" descr="補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60" name="導入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59" name="導入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導入</a:t>
              </a:r>
            </a:p>
          </p:txBody>
        </p:sp>
        <p:pic>
          <p:nvPicPr>
            <p:cNvPr id="458" name="導入" descr="導入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61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62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46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5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466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８）導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８）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導</a:t>
            </a:r>
          </a:p>
        </p:txBody>
      </p:sp>
      <p:grpSp>
        <p:nvGrpSpPr>
          <p:cNvPr id="471" name="指導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70" name="指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指導</a:t>
              </a:r>
            </a:p>
          </p:txBody>
        </p:sp>
        <p:pic>
          <p:nvPicPr>
            <p:cNvPr id="469" name="指導" descr="指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74" name="補導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73" name="補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補導</a:t>
              </a:r>
            </a:p>
          </p:txBody>
        </p:sp>
        <p:pic>
          <p:nvPicPr>
            <p:cNvPr id="472" name="補導" descr="補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77" name="導入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76" name="導入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導入</a:t>
              </a:r>
            </a:p>
          </p:txBody>
        </p:sp>
        <p:pic>
          <p:nvPicPr>
            <p:cNvPr id="475" name="導入" descr="導入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78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479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480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481" name="ほ  どう"/>
          <p:cNvSpPr txBox="1"/>
          <p:nvPr/>
        </p:nvSpPr>
        <p:spPr>
          <a:xfrm>
            <a:off x="2385872" y="27813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　 どう</a:t>
            </a:r>
          </a:p>
        </p:txBody>
      </p:sp>
      <p:sp>
        <p:nvSpPr>
          <p:cNvPr id="482" name="し  どう"/>
          <p:cNvSpPr txBox="1"/>
          <p:nvPr/>
        </p:nvSpPr>
        <p:spPr>
          <a:xfrm>
            <a:off x="5630747" y="2781300"/>
            <a:ext cx="14350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　 どう</a:t>
            </a:r>
          </a:p>
        </p:txBody>
      </p:sp>
      <p:sp>
        <p:nvSpPr>
          <p:cNvPr id="483" name="どう にゅう"/>
          <p:cNvSpPr txBox="1"/>
          <p:nvPr/>
        </p:nvSpPr>
        <p:spPr>
          <a:xfrm>
            <a:off x="8786621" y="2781300"/>
            <a:ext cx="19431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どう　にゅう</a:t>
            </a:r>
          </a:p>
        </p:txBody>
      </p:sp>
      <p:sp>
        <p:nvSpPr>
          <p:cNvPr id="484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485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９）証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９）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証</a:t>
            </a:r>
          </a:p>
        </p:txBody>
      </p:sp>
      <p:grpSp>
        <p:nvGrpSpPr>
          <p:cNvPr id="491" name="保証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490" name="保証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保証</a:t>
              </a:r>
            </a:p>
          </p:txBody>
        </p:sp>
        <p:pic>
          <p:nvPicPr>
            <p:cNvPr id="489" name="保証" descr="保証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94" name="証明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493" name="証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証明</a:t>
              </a:r>
            </a:p>
          </p:txBody>
        </p:sp>
        <p:pic>
          <p:nvPicPr>
            <p:cNvPr id="492" name="証明" descr="証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497" name="証言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496" name="証言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証言</a:t>
              </a:r>
            </a:p>
          </p:txBody>
        </p:sp>
        <p:pic>
          <p:nvPicPr>
            <p:cNvPr id="495" name="証言" descr="証言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498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499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50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02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503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９）証"/>
          <p:cNvSpPr txBox="1"/>
          <p:nvPr/>
        </p:nvSpPr>
        <p:spPr>
          <a:xfrm>
            <a:off x="785622" y="812800"/>
            <a:ext cx="22225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4800"/>
              <a:t>９）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証</a:t>
            </a:r>
          </a:p>
        </p:txBody>
      </p:sp>
      <p:grpSp>
        <p:nvGrpSpPr>
          <p:cNvPr id="508" name="証言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07" name="証言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証言</a:t>
              </a:r>
            </a:p>
          </p:txBody>
        </p:sp>
        <p:pic>
          <p:nvPicPr>
            <p:cNvPr id="506" name="証言" descr="証言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11" name="保証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10" name="保証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保証</a:t>
              </a:r>
            </a:p>
          </p:txBody>
        </p:sp>
        <p:pic>
          <p:nvPicPr>
            <p:cNvPr id="509" name="保証" descr="保証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14" name="証明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13" name="証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証明</a:t>
              </a:r>
            </a:p>
          </p:txBody>
        </p:sp>
        <p:pic>
          <p:nvPicPr>
            <p:cNvPr id="512" name="証明" descr="証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15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516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517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518" name="ほ しょう"/>
          <p:cNvSpPr txBox="1"/>
          <p:nvPr/>
        </p:nvSpPr>
        <p:spPr>
          <a:xfrm>
            <a:off x="2271572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　しょう</a:t>
            </a:r>
          </a:p>
        </p:txBody>
      </p:sp>
      <p:sp>
        <p:nvSpPr>
          <p:cNvPr id="519" name="しょう げん"/>
          <p:cNvSpPr txBox="1"/>
          <p:nvPr/>
        </p:nvSpPr>
        <p:spPr>
          <a:xfrm>
            <a:off x="5457240" y="2781300"/>
            <a:ext cx="171846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 げん</a:t>
            </a:r>
          </a:p>
        </p:txBody>
      </p:sp>
      <p:sp>
        <p:nvSpPr>
          <p:cNvPr id="520" name="しょう  めい"/>
          <p:cNvSpPr txBox="1"/>
          <p:nvPr/>
        </p:nvSpPr>
        <p:spPr>
          <a:xfrm>
            <a:off x="8723071" y="2781300"/>
            <a:ext cx="1841298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  めい</a:t>
            </a:r>
          </a:p>
        </p:txBody>
      </p:sp>
      <p:sp>
        <p:nvSpPr>
          <p:cNvPr id="521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522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523" name="次の問題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10）判"/>
          <p:cNvSpPr txBox="1"/>
          <p:nvPr/>
        </p:nvSpPr>
        <p:spPr>
          <a:xfrm>
            <a:off x="785622" y="812800"/>
            <a:ext cx="2614169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</a:t>
            </a:r>
            <a:r>
              <a:rPr sz="4800"/>
              <a:t>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</a:p>
        </p:txBody>
      </p:sp>
      <p:grpSp>
        <p:nvGrpSpPr>
          <p:cNvPr id="528" name="判明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27" name="判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判明</a:t>
              </a:r>
            </a:p>
          </p:txBody>
        </p:sp>
        <p:pic>
          <p:nvPicPr>
            <p:cNvPr id="526" name="判明" descr="判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31" name="判定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30" name="判定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判定</a:t>
              </a:r>
            </a:p>
          </p:txBody>
        </p:sp>
        <p:pic>
          <p:nvPicPr>
            <p:cNvPr id="529" name="判定" descr="判定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34" name="判断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33" name="判断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判断</a:t>
              </a:r>
            </a:p>
          </p:txBody>
        </p:sp>
        <p:pic>
          <p:nvPicPr>
            <p:cNvPr id="532" name="判断" descr="判断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35" name="※A、B、Cのワークシートには違うことばが入ります。"/>
          <p:cNvSpPr txBox="1"/>
          <p:nvPr/>
        </p:nvSpPr>
        <p:spPr>
          <a:xfrm>
            <a:off x="2480526" y="6077342"/>
            <a:ext cx="777026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※A、B、Cのワークシートには違うことばが入ります。</a:t>
            </a:r>
          </a:p>
        </p:txBody>
      </p:sp>
      <p:pic>
        <p:nvPicPr>
          <p:cNvPr id="536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6052512" y="1225482"/>
            <a:ext cx="626295" cy="7025655"/>
          </a:xfrm>
          <a:prstGeom prst="rect">
            <a:avLst/>
          </a:prstGeom>
        </p:spPr>
      </p:pic>
      <p:sp>
        <p:nvSpPr>
          <p:cNvPr id="53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9" name="みんなで相談しながら考えましょう。"/>
          <p:cNvSpPr txBox="1"/>
          <p:nvPr/>
        </p:nvSpPr>
        <p:spPr>
          <a:xfrm>
            <a:off x="3854449" y="6608767"/>
            <a:ext cx="52959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みんなで相談しながら考えましょう。</a:t>
            </a:r>
          </a:p>
        </p:txBody>
      </p:sp>
      <p:sp>
        <p:nvSpPr>
          <p:cNvPr id="540" name="自分の例文の（    ）に入ることばを選びましょう"/>
          <p:cNvSpPr/>
          <p:nvPr/>
        </p:nvSpPr>
        <p:spPr>
          <a:xfrm>
            <a:off x="1315615" y="5081613"/>
            <a:ext cx="10100089" cy="872332"/>
          </a:xfrm>
          <a:prstGeom prst="roundRect">
            <a:avLst>
              <a:gd name="adj" fmla="val 21838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自分の例文の（　　　　）に入ることばを選びましょう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10）判"/>
          <p:cNvSpPr txBox="1"/>
          <p:nvPr/>
        </p:nvSpPr>
        <p:spPr>
          <a:xfrm>
            <a:off x="785622" y="812800"/>
            <a:ext cx="2614169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457200">
              <a:defRPr sz="60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</a:t>
            </a:r>
            <a:r>
              <a:rPr sz="4800"/>
              <a:t>）</a:t>
            </a:r>
            <a:r>
              <a:rPr sz="78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判</a:t>
            </a:r>
          </a:p>
        </p:txBody>
      </p:sp>
      <p:grpSp>
        <p:nvGrpSpPr>
          <p:cNvPr id="545" name="判明"/>
          <p:cNvGrpSpPr/>
          <p:nvPr/>
        </p:nvGrpSpPr>
        <p:grpSpPr>
          <a:xfrm>
            <a:off x="5243321" y="3252006"/>
            <a:ext cx="2146301" cy="1143000"/>
            <a:chOff x="0" y="0"/>
            <a:chExt cx="2146300" cy="1142999"/>
          </a:xfrm>
        </p:grpSpPr>
        <p:sp>
          <p:nvSpPr>
            <p:cNvPr id="544" name="判明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判明</a:t>
              </a:r>
            </a:p>
          </p:txBody>
        </p:sp>
        <p:pic>
          <p:nvPicPr>
            <p:cNvPr id="543" name="判明" descr="判明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48" name="判断"/>
          <p:cNvGrpSpPr/>
          <p:nvPr/>
        </p:nvGrpSpPr>
        <p:grpSpPr>
          <a:xfrm>
            <a:off x="1941321" y="3252006"/>
            <a:ext cx="2146301" cy="1143000"/>
            <a:chOff x="0" y="0"/>
            <a:chExt cx="2146300" cy="1142999"/>
          </a:xfrm>
        </p:grpSpPr>
        <p:sp>
          <p:nvSpPr>
            <p:cNvPr id="547" name="判断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判断</a:t>
              </a:r>
            </a:p>
          </p:txBody>
        </p:sp>
        <p:pic>
          <p:nvPicPr>
            <p:cNvPr id="546" name="判断" descr="判断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grpSp>
        <p:nvGrpSpPr>
          <p:cNvPr id="551" name="判定"/>
          <p:cNvGrpSpPr/>
          <p:nvPr/>
        </p:nvGrpSpPr>
        <p:grpSpPr>
          <a:xfrm>
            <a:off x="8685021" y="3252006"/>
            <a:ext cx="2146301" cy="1143000"/>
            <a:chOff x="0" y="0"/>
            <a:chExt cx="2146300" cy="1142999"/>
          </a:xfrm>
        </p:grpSpPr>
        <p:sp>
          <p:nvSpPr>
            <p:cNvPr id="550" name="判定"/>
            <p:cNvSpPr txBox="1"/>
            <p:nvPr/>
          </p:nvSpPr>
          <p:spPr>
            <a:xfrm>
              <a:off x="38100" y="38099"/>
              <a:ext cx="2070100" cy="106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defTabSz="914400">
                <a:defRPr sz="7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r>
                <a:t>判定</a:t>
              </a:r>
            </a:p>
          </p:txBody>
        </p:sp>
        <p:pic>
          <p:nvPicPr>
            <p:cNvPr id="549" name="判定" descr="判定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2146301" cy="1143001"/>
            </a:xfrm>
            <a:prstGeom prst="rect">
              <a:avLst/>
            </a:prstGeom>
            <a:effectLst/>
          </p:spPr>
        </p:pic>
      </p:grpSp>
      <p:sp>
        <p:nvSpPr>
          <p:cNvPr id="552" name="A"/>
          <p:cNvSpPr txBox="1"/>
          <p:nvPr/>
        </p:nvSpPr>
        <p:spPr>
          <a:xfrm>
            <a:off x="2538221" y="4586313"/>
            <a:ext cx="952501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</a:t>
            </a:r>
          </a:p>
        </p:txBody>
      </p:sp>
      <p:sp>
        <p:nvSpPr>
          <p:cNvPr id="553" name="B"/>
          <p:cNvSpPr txBox="1"/>
          <p:nvPr/>
        </p:nvSpPr>
        <p:spPr>
          <a:xfrm>
            <a:off x="5861456" y="4586313"/>
            <a:ext cx="910032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B</a:t>
            </a:r>
          </a:p>
        </p:txBody>
      </p:sp>
      <p:sp>
        <p:nvSpPr>
          <p:cNvPr id="554" name="C"/>
          <p:cNvSpPr txBox="1"/>
          <p:nvPr/>
        </p:nvSpPr>
        <p:spPr>
          <a:xfrm>
            <a:off x="9278569" y="4586313"/>
            <a:ext cx="959206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8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C</a:t>
            </a:r>
          </a:p>
        </p:txBody>
      </p:sp>
      <p:sp>
        <p:nvSpPr>
          <p:cNvPr id="555" name="はん だん"/>
          <p:cNvSpPr txBox="1"/>
          <p:nvPr/>
        </p:nvSpPr>
        <p:spPr>
          <a:xfrm>
            <a:off x="21953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　だん</a:t>
            </a:r>
          </a:p>
        </p:txBody>
      </p:sp>
      <p:sp>
        <p:nvSpPr>
          <p:cNvPr id="556" name="はん  めい"/>
          <p:cNvSpPr txBox="1"/>
          <p:nvPr/>
        </p:nvSpPr>
        <p:spPr>
          <a:xfrm>
            <a:off x="5446572" y="2781300"/>
            <a:ext cx="17398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　 めい</a:t>
            </a:r>
          </a:p>
        </p:txBody>
      </p:sp>
      <p:sp>
        <p:nvSpPr>
          <p:cNvPr id="557" name="はん てい"/>
          <p:cNvSpPr txBox="1"/>
          <p:nvPr/>
        </p:nvSpPr>
        <p:spPr>
          <a:xfrm>
            <a:off x="8939021" y="2781300"/>
            <a:ext cx="16383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　てい</a:t>
            </a:r>
          </a:p>
        </p:txBody>
      </p:sp>
      <p:sp>
        <p:nvSpPr>
          <p:cNvPr id="558" name="一人ずつ順番に自分の例文を読んでから…"/>
          <p:cNvSpPr/>
          <p:nvPr/>
        </p:nvSpPr>
        <p:spPr>
          <a:xfrm>
            <a:off x="1635571" y="6501593"/>
            <a:ext cx="6251973" cy="1205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26"/>
                </a:moveTo>
                <a:lnTo>
                  <a:pt x="0" y="974"/>
                </a:lnTo>
                <a:cubicBezTo>
                  <a:pt x="0" y="436"/>
                  <a:pt x="84" y="0"/>
                  <a:pt x="188" y="0"/>
                </a:cubicBezTo>
                <a:lnTo>
                  <a:pt x="21412" y="0"/>
                </a:lnTo>
                <a:cubicBezTo>
                  <a:pt x="21516" y="0"/>
                  <a:pt x="21600" y="436"/>
                  <a:pt x="21600" y="974"/>
                </a:cubicBezTo>
                <a:lnTo>
                  <a:pt x="21600" y="20626"/>
                </a:lnTo>
                <a:cubicBezTo>
                  <a:pt x="21600" y="21164"/>
                  <a:pt x="21516" y="21600"/>
                  <a:pt x="21412" y="21600"/>
                </a:cubicBezTo>
                <a:lnTo>
                  <a:pt x="188" y="21600"/>
                </a:lnTo>
                <a:cubicBezTo>
                  <a:pt x="84" y="21600"/>
                  <a:pt x="0" y="21164"/>
                  <a:pt x="0" y="20626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C0504D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一人ずつ順番に自分の例文を読んでから</a:t>
            </a:r>
          </a:p>
          <a:p>
            <a:pPr defTabSz="914400">
              <a:defRPr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ワークシートに書きましょう。</a:t>
            </a:r>
          </a:p>
        </p:txBody>
      </p:sp>
      <p:pic>
        <p:nvPicPr>
          <p:cNvPr id="559" name="image8.jpg" descr="image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54068" y="6924725"/>
            <a:ext cx="2182863" cy="2182862"/>
          </a:xfrm>
          <a:prstGeom prst="rect">
            <a:avLst/>
          </a:prstGeom>
          <a:ln w="12700">
            <a:miter lim="400000"/>
          </a:ln>
        </p:spPr>
      </p:pic>
      <p:sp>
        <p:nvSpPr>
          <p:cNvPr id="560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562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563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pic>
        <p:nvPicPr>
          <p:cNvPr id="565" name="message_otsukaresama.png" descr="message_otsukares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863" y="1717994"/>
            <a:ext cx="7031074" cy="598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</Words>
  <Application>Microsoft Macintosh PowerPoint</Application>
  <PresentationFormat>ユーザー設定</PresentationFormat>
  <Paragraphs>246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2" baseType="lpstr"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BOOK』VOL.２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BOOK』VOL.２</dc:title>
  <cp:lastModifiedBy>Microsoft Office ユーザー</cp:lastModifiedBy>
  <cp:revision>1</cp:revision>
  <dcterms:modified xsi:type="dcterms:W3CDTF">2019-03-29T00:33:17Z</dcterms:modified>
</cp:coreProperties>
</file>