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2"/>
  </p:normalViewPr>
  <p:slideViewPr>
    <p:cSldViewPr snapToGrid="0" snapToObjects="1">
      <p:cViewPr varScale="1">
        <p:scale>
          <a:sx n="96" d="100"/>
          <a:sy n="96" d="100"/>
        </p:scale>
        <p:origin x="17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&amp;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1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横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イメージ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2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2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3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縦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タイトルテキスト</a:t>
            </a:r>
          </a:p>
        </p:txBody>
      </p:sp>
      <p:sp>
        <p:nvSpPr>
          <p:cNvPr id="40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49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&amp;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57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5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67" name="本文レベル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68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08360" y="9296400"/>
            <a:ext cx="381306" cy="3048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7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3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イメージ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イメージ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イメージ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572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–Johnny Appleseed</a:t>
            </a:r>
          </a:p>
        </p:txBody>
      </p:sp>
      <p:sp>
        <p:nvSpPr>
          <p:cNvPr id="94" name="“ここに引用を入力してください。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09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</a:lstStyle>
          <a:p>
            <a:r>
              <a:t>“ここに引用を入力してください。”</a:t>
            </a:r>
          </a:p>
        </p:txBody>
      </p:sp>
      <p:sp>
        <p:nvSpPr>
          <p:cNvPr id="95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イメージ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3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『INTERMEDIATE KANJI BOOK』VOL.2"/>
          <p:cNvSpPr txBox="1">
            <a:spLocks noGrp="1"/>
          </p:cNvSpPr>
          <p:nvPr>
            <p:ph type="ctrTitle"/>
          </p:nvPr>
        </p:nvSpPr>
        <p:spPr>
          <a:xfrm>
            <a:off x="1041648" y="1600200"/>
            <a:ext cx="10921504" cy="2591942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>
              <a:defRPr sz="8000"/>
            </a:pPr>
            <a:r>
              <a:rPr sz="4200"/>
              <a:t>『INTERMEDIATE KANJI BOOK』VOL.2</a:t>
            </a:r>
          </a:p>
        </p:txBody>
      </p:sp>
      <p:sp>
        <p:nvSpPr>
          <p:cNvPr id="120" name="L5 グループ練習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L5　グループ練習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つくえの上に20枚のカードを並べます。"/>
          <p:cNvSpPr txBox="1"/>
          <p:nvPr/>
        </p:nvSpPr>
        <p:spPr>
          <a:xfrm>
            <a:off x="1106550" y="1485900"/>
            <a:ext cx="1104603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つくえの上に20枚のカードを並べます。</a:t>
            </a:r>
          </a:p>
        </p:txBody>
      </p:sp>
      <p:sp>
        <p:nvSpPr>
          <p:cNvPr id="123" name="カードを多く取った人が勝ち(winner)です。"/>
          <p:cNvSpPr txBox="1"/>
          <p:nvPr/>
        </p:nvSpPr>
        <p:spPr>
          <a:xfrm>
            <a:off x="1144853" y="7023100"/>
            <a:ext cx="10715093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カードを多く取った人が勝ち(winner)です。</a:t>
            </a:r>
          </a:p>
        </p:txBody>
      </p:sp>
      <p:grpSp>
        <p:nvGrpSpPr>
          <p:cNvPr id="126" name="グループ"/>
          <p:cNvGrpSpPr/>
          <p:nvPr/>
        </p:nvGrpSpPr>
        <p:grpSpPr>
          <a:xfrm>
            <a:off x="2047834" y="3792376"/>
            <a:ext cx="1344946" cy="835049"/>
            <a:chOff x="0" y="0"/>
            <a:chExt cx="1344945" cy="835048"/>
          </a:xfrm>
        </p:grpSpPr>
        <p:sp>
          <p:nvSpPr>
            <p:cNvPr id="124" name="四角形"/>
            <p:cNvSpPr/>
            <p:nvPr/>
          </p:nvSpPr>
          <p:spPr>
            <a:xfrm>
              <a:off x="0" y="0"/>
              <a:ext cx="134494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25" name="使用"/>
            <p:cNvSpPr txBox="1"/>
            <p:nvPr/>
          </p:nvSpPr>
          <p:spPr>
            <a:xfrm>
              <a:off x="0" y="147516"/>
              <a:ext cx="134494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使用</a:t>
              </a:r>
            </a:p>
          </p:txBody>
        </p:sp>
      </p:grpSp>
      <p:grpSp>
        <p:nvGrpSpPr>
          <p:cNvPr id="129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127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28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grpSp>
        <p:nvGrpSpPr>
          <p:cNvPr id="132" name="グループ"/>
          <p:cNvGrpSpPr/>
          <p:nvPr/>
        </p:nvGrpSpPr>
        <p:grpSpPr>
          <a:xfrm>
            <a:off x="2682834" y="5075076"/>
            <a:ext cx="1344946" cy="835049"/>
            <a:chOff x="0" y="0"/>
            <a:chExt cx="1344945" cy="835048"/>
          </a:xfrm>
        </p:grpSpPr>
        <p:sp>
          <p:nvSpPr>
            <p:cNvPr id="130" name="四角形"/>
            <p:cNvSpPr/>
            <p:nvPr/>
          </p:nvSpPr>
          <p:spPr>
            <a:xfrm>
              <a:off x="0" y="0"/>
              <a:ext cx="134494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31" name="機器"/>
            <p:cNvSpPr txBox="1"/>
            <p:nvPr/>
          </p:nvSpPr>
          <p:spPr>
            <a:xfrm>
              <a:off x="0" y="147516"/>
              <a:ext cx="134494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機器</a:t>
              </a:r>
            </a:p>
          </p:txBody>
        </p:sp>
      </p:grpSp>
      <p:grpSp>
        <p:nvGrpSpPr>
          <p:cNvPr id="135" name="グループ"/>
          <p:cNvGrpSpPr/>
          <p:nvPr/>
        </p:nvGrpSpPr>
        <p:grpSpPr>
          <a:xfrm>
            <a:off x="3989765" y="3342389"/>
            <a:ext cx="1344946" cy="835049"/>
            <a:chOff x="0" y="0"/>
            <a:chExt cx="1344945" cy="835048"/>
          </a:xfrm>
        </p:grpSpPr>
        <p:sp>
          <p:nvSpPr>
            <p:cNvPr id="133" name="四角形"/>
            <p:cNvSpPr/>
            <p:nvPr/>
          </p:nvSpPr>
          <p:spPr>
            <a:xfrm>
              <a:off x="0" y="0"/>
              <a:ext cx="134494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34" name="推理"/>
            <p:cNvSpPr txBox="1"/>
            <p:nvPr/>
          </p:nvSpPr>
          <p:spPr>
            <a:xfrm>
              <a:off x="0" y="147516"/>
              <a:ext cx="134494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推理</a:t>
              </a:r>
            </a:p>
          </p:txBody>
        </p:sp>
      </p:grpSp>
      <p:grpSp>
        <p:nvGrpSpPr>
          <p:cNvPr id="138" name="グループ"/>
          <p:cNvGrpSpPr/>
          <p:nvPr/>
        </p:nvGrpSpPr>
        <p:grpSpPr>
          <a:xfrm>
            <a:off x="6122196" y="3596389"/>
            <a:ext cx="1344946" cy="835049"/>
            <a:chOff x="0" y="0"/>
            <a:chExt cx="1344945" cy="835048"/>
          </a:xfrm>
        </p:grpSpPr>
        <p:sp>
          <p:nvSpPr>
            <p:cNvPr id="136" name="四角形"/>
            <p:cNvSpPr/>
            <p:nvPr/>
          </p:nvSpPr>
          <p:spPr>
            <a:xfrm>
              <a:off x="0" y="0"/>
              <a:ext cx="134494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37" name="維持"/>
            <p:cNvSpPr txBox="1"/>
            <p:nvPr/>
          </p:nvSpPr>
          <p:spPr>
            <a:xfrm>
              <a:off x="0" y="147516"/>
              <a:ext cx="134494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維持</a:t>
              </a:r>
            </a:p>
          </p:txBody>
        </p:sp>
      </p:grpSp>
      <p:grpSp>
        <p:nvGrpSpPr>
          <p:cNvPr id="141" name="グループ"/>
          <p:cNvGrpSpPr/>
          <p:nvPr/>
        </p:nvGrpSpPr>
        <p:grpSpPr>
          <a:xfrm>
            <a:off x="4577123" y="4564050"/>
            <a:ext cx="1344946" cy="835049"/>
            <a:chOff x="0" y="0"/>
            <a:chExt cx="1344945" cy="835048"/>
          </a:xfrm>
        </p:grpSpPr>
        <p:sp>
          <p:nvSpPr>
            <p:cNvPr id="139" name="四角形"/>
            <p:cNvSpPr/>
            <p:nvPr/>
          </p:nvSpPr>
          <p:spPr>
            <a:xfrm>
              <a:off x="0" y="0"/>
              <a:ext cx="134494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0" name="電磁"/>
            <p:cNvSpPr txBox="1"/>
            <p:nvPr/>
          </p:nvSpPr>
          <p:spPr>
            <a:xfrm>
              <a:off x="0" y="147516"/>
              <a:ext cx="134494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電磁</a:t>
              </a:r>
            </a:p>
          </p:txBody>
        </p:sp>
      </p:grpSp>
      <p:grpSp>
        <p:nvGrpSpPr>
          <p:cNvPr id="144" name="グループ"/>
          <p:cNvGrpSpPr/>
          <p:nvPr/>
        </p:nvGrpSpPr>
        <p:grpSpPr>
          <a:xfrm>
            <a:off x="6471412" y="5075076"/>
            <a:ext cx="1344946" cy="835049"/>
            <a:chOff x="0" y="0"/>
            <a:chExt cx="1344945" cy="835048"/>
          </a:xfrm>
        </p:grpSpPr>
        <p:sp>
          <p:nvSpPr>
            <p:cNvPr id="142" name="四角形"/>
            <p:cNvSpPr/>
            <p:nvPr/>
          </p:nvSpPr>
          <p:spPr>
            <a:xfrm>
              <a:off x="0" y="0"/>
              <a:ext cx="1344946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3" name="犯人"/>
            <p:cNvSpPr txBox="1"/>
            <p:nvPr/>
          </p:nvSpPr>
          <p:spPr>
            <a:xfrm>
              <a:off x="0" y="147516"/>
              <a:ext cx="1344946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犯人</a:t>
              </a:r>
            </a:p>
          </p:txBody>
        </p:sp>
      </p:grpSp>
      <p:sp>
        <p:nvSpPr>
          <p:cNvPr id="146" name="まい"/>
          <p:cNvSpPr txBox="1"/>
          <p:nvPr/>
        </p:nvSpPr>
        <p:spPr>
          <a:xfrm>
            <a:off x="4835397" y="1143000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まい</a:t>
            </a:r>
          </a:p>
        </p:txBody>
      </p:sp>
      <p:sp>
        <p:nvSpPr>
          <p:cNvPr id="147" name="か"/>
          <p:cNvSpPr txBox="1"/>
          <p:nvPr/>
        </p:nvSpPr>
        <p:spPr>
          <a:xfrm>
            <a:off x="6803897" y="6692601"/>
            <a:ext cx="10118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</a:t>
            </a:r>
          </a:p>
        </p:txBody>
      </p:sp>
      <p:sp>
        <p:nvSpPr>
          <p:cNvPr id="148" name="おお"/>
          <p:cNvSpPr txBox="1"/>
          <p:nvPr/>
        </p:nvSpPr>
        <p:spPr>
          <a:xfrm>
            <a:off x="3120897" y="6692601"/>
            <a:ext cx="10118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おお</a:t>
            </a:r>
          </a:p>
        </p:txBody>
      </p:sp>
      <p:sp>
        <p:nvSpPr>
          <p:cNvPr id="149" name="なら"/>
          <p:cNvSpPr txBox="1"/>
          <p:nvPr/>
        </p:nvSpPr>
        <p:spPr>
          <a:xfrm>
            <a:off x="8010397" y="1143000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なら</a:t>
            </a:r>
          </a:p>
        </p:txBody>
      </p:sp>
      <p:sp>
        <p:nvSpPr>
          <p:cNvPr id="150" name="スタート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gradFill>
            <a:gsLst>
              <a:gs pos="0">
                <a:srgbClr val="A5E6FF"/>
              </a:gs>
              <a:gs pos="35000">
                <a:srgbClr val="BFEDFF"/>
              </a:gs>
              <a:gs pos="100000">
                <a:srgbClr val="E7F8FF"/>
              </a:gs>
            </a:gsLst>
            <a:lin ang="16200000"/>
          </a:gra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スタート</a:t>
            </a:r>
          </a:p>
        </p:txBody>
      </p:sp>
      <p:sp>
        <p:nvSpPr>
          <p:cNvPr id="31" name="角丸四角形吹き出し 30">
            <a:extLst>
              <a:ext uri="{FF2B5EF4-FFF2-40B4-BE49-F238E27FC236}">
                <a16:creationId xmlns:a16="http://schemas.microsoft.com/office/drawing/2014/main" id="{3C5B670E-92A4-D149-96EB-E39E6104130F}"/>
              </a:ext>
            </a:extLst>
          </p:cNvPr>
          <p:cNvSpPr/>
          <p:nvPr/>
        </p:nvSpPr>
        <p:spPr>
          <a:xfrm>
            <a:off x="8169234" y="2824004"/>
            <a:ext cx="3142026" cy="1747996"/>
          </a:xfrm>
          <a:prstGeom prst="wedgeRoundRectCallout">
            <a:avLst>
              <a:gd name="adj1" fmla="val -66212"/>
              <a:gd name="adj2" fmla="val 33591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漢字の言葉が</a:t>
            </a:r>
            <a:endParaRPr kumimoji="0" lang="en-US" altLang="ja-JP" sz="3200" u="none" strike="noStrike" normalizeH="0" baseline="0" dirty="0">
              <a:solidFill>
                <a:schemeClr val="bg1"/>
              </a:solidFill>
              <a:uFillTx/>
              <a:latin typeface="Hiragino Kaku Gothic ProN W3" panose="020B0300000000000000" pitchFamily="34" charset="-128"/>
              <a:ea typeface="Hiragino Kaku Gothic ProN W3" panose="020B0300000000000000" pitchFamily="34" charset="-128"/>
              <a:sym typeface="Arial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見えるように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置きます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１）製品のつかい方"/>
          <p:cNvSpPr txBox="1"/>
          <p:nvPr/>
        </p:nvSpPr>
        <p:spPr>
          <a:xfrm>
            <a:off x="646937" y="1603375"/>
            <a:ext cx="5257801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１）製品のつかい方</a:t>
            </a:r>
          </a:p>
        </p:txBody>
      </p:sp>
      <p:sp>
        <p:nvSpPr>
          <p:cNvPr id="153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154" name="カードを選んだら"/>
          <p:cNvSpPr txBox="1"/>
          <p:nvPr/>
        </p:nvSpPr>
        <p:spPr>
          <a:xfrm>
            <a:off x="8210550" y="76200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155" name="えら"/>
          <p:cNvSpPr txBox="1"/>
          <p:nvPr/>
        </p:nvSpPr>
        <p:spPr>
          <a:xfrm>
            <a:off x="9632398" y="7382427"/>
            <a:ext cx="495301" cy="298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>
                <a:solidFill>
                  <a:schemeClr val="accent1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dirty="0" err="1"/>
              <a:t>えら</a:t>
            </a:r>
            <a:endParaRPr dirty="0"/>
          </a:p>
        </p:txBody>
      </p:sp>
      <p:sp>
        <p:nvSpPr>
          <p:cNvPr id="156" name="＝ 製品の  法"/>
          <p:cNvSpPr txBox="1"/>
          <p:nvPr/>
        </p:nvSpPr>
        <p:spPr>
          <a:xfrm>
            <a:off x="1713737" y="3166110"/>
            <a:ext cx="5874454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/>
              <a:t>＝ </a:t>
            </a:r>
            <a:r>
              <a:rPr dirty="0" err="1"/>
              <a:t>製品の</a:t>
            </a:r>
            <a:r>
              <a:rPr sz="5600" u="sng" dirty="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</a:t>
            </a:r>
            <a:r>
              <a:rPr sz="5600" dirty="0" err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法</a:t>
            </a:r>
            <a:endParaRPr sz="5600" dirty="0">
              <a:solidFill>
                <a:schemeClr val="accent5">
                  <a:hueOff val="-82419"/>
                  <a:satOff val="-9513"/>
                  <a:lumOff val="-16343"/>
                </a:schemeClr>
              </a:solidFill>
            </a:endParaRPr>
          </a:p>
        </p:txBody>
      </p:sp>
      <p:sp>
        <p:nvSpPr>
          <p:cNvPr id="159" name="せいひん"/>
          <p:cNvSpPr txBox="1"/>
          <p:nvPr/>
        </p:nvSpPr>
        <p:spPr>
          <a:xfrm>
            <a:off x="1847477" y="1271608"/>
            <a:ext cx="11303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せいひん</a:t>
            </a:r>
          </a:p>
        </p:txBody>
      </p:sp>
      <p:sp>
        <p:nvSpPr>
          <p:cNvPr id="160" name="かた"/>
          <p:cNvSpPr txBox="1"/>
          <p:nvPr/>
        </p:nvSpPr>
        <p:spPr>
          <a:xfrm>
            <a:off x="5251077" y="1271608"/>
            <a:ext cx="6223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かた</a:t>
            </a: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857B2295-C392-FE4B-9291-33DF1A1CA610}"/>
              </a:ext>
            </a:extLst>
          </p:cNvPr>
          <p:cNvSpPr/>
          <p:nvPr/>
        </p:nvSpPr>
        <p:spPr>
          <a:xfrm>
            <a:off x="1847477" y="4612826"/>
            <a:ext cx="6519404" cy="1087477"/>
          </a:xfrm>
          <a:prstGeom prst="wedgeRectCallout">
            <a:avLst>
              <a:gd name="adj1" fmla="val -6844"/>
              <a:gd name="adj2" fmla="val -109105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 u="sng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　</a:t>
            </a:r>
            <a:r>
              <a:rPr lang="en-US" altLang="ja-JP" sz="3200" u="sng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     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に入るカードを選びましょう</a:t>
            </a:r>
          </a:p>
        </p:txBody>
      </p:sp>
      <p:sp>
        <p:nvSpPr>
          <p:cNvPr id="158" name="えら"/>
          <p:cNvSpPr txBox="1"/>
          <p:nvPr/>
        </p:nvSpPr>
        <p:spPr>
          <a:xfrm>
            <a:off x="5776927" y="4700483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１）製品のつかい方"/>
          <p:cNvSpPr txBox="1"/>
          <p:nvPr/>
        </p:nvSpPr>
        <p:spPr>
          <a:xfrm>
            <a:off x="646937" y="1603375"/>
            <a:ext cx="5257801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１）製品のつかい方</a:t>
            </a:r>
          </a:p>
        </p:txBody>
      </p:sp>
      <p:sp>
        <p:nvSpPr>
          <p:cNvPr id="163" name="あと17問"/>
          <p:cNvSpPr txBox="1"/>
          <p:nvPr/>
        </p:nvSpPr>
        <p:spPr>
          <a:xfrm>
            <a:off x="9447882" y="770201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あと17問</a:t>
            </a:r>
          </a:p>
        </p:txBody>
      </p:sp>
      <p:sp>
        <p:nvSpPr>
          <p:cNvPr id="164" name="＝ 製品の使用法"/>
          <p:cNvSpPr txBox="1"/>
          <p:nvPr/>
        </p:nvSpPr>
        <p:spPr>
          <a:xfrm>
            <a:off x="1713737" y="3166110"/>
            <a:ext cx="5874454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 製品の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使用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法</a:t>
            </a:r>
          </a:p>
        </p:txBody>
      </p:sp>
      <p:sp>
        <p:nvSpPr>
          <p:cNvPr id="165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166" name="し よう ほう"/>
          <p:cNvSpPr txBox="1"/>
          <p:nvPr/>
        </p:nvSpPr>
        <p:spPr>
          <a:xfrm>
            <a:off x="4349377" y="2839640"/>
            <a:ext cx="2088704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 よう ほう</a:t>
            </a:r>
          </a:p>
        </p:txBody>
      </p:sp>
      <p:sp>
        <p:nvSpPr>
          <p:cNvPr id="167" name="せいひん"/>
          <p:cNvSpPr txBox="1"/>
          <p:nvPr/>
        </p:nvSpPr>
        <p:spPr>
          <a:xfrm>
            <a:off x="1847477" y="1271608"/>
            <a:ext cx="11303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せいひん</a:t>
            </a:r>
          </a:p>
        </p:txBody>
      </p:sp>
      <p:sp>
        <p:nvSpPr>
          <p:cNvPr id="168" name="かた"/>
          <p:cNvSpPr txBox="1"/>
          <p:nvPr/>
        </p:nvSpPr>
        <p:spPr>
          <a:xfrm>
            <a:off x="5251077" y="1271608"/>
            <a:ext cx="6223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かた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２）もっと大切になる"/>
          <p:cNvSpPr txBox="1"/>
          <p:nvPr/>
        </p:nvSpPr>
        <p:spPr>
          <a:xfrm>
            <a:off x="646937" y="1603375"/>
            <a:ext cx="5829301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２）もっと大切になる</a:t>
            </a:r>
          </a:p>
        </p:txBody>
      </p:sp>
      <p:sp>
        <p:nvSpPr>
          <p:cNvPr id="171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174" name="＝  性が高まる"/>
          <p:cNvSpPr txBox="1"/>
          <p:nvPr/>
        </p:nvSpPr>
        <p:spPr>
          <a:xfrm>
            <a:off x="1713737" y="3166110"/>
            <a:ext cx="5874454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性</a:t>
            </a:r>
            <a:r>
              <a:t>が高まる</a:t>
            </a:r>
          </a:p>
        </p:txBody>
      </p:sp>
      <p:sp>
        <p:nvSpPr>
          <p:cNvPr id="177" name="たいせつ"/>
          <p:cNvSpPr txBox="1"/>
          <p:nvPr/>
        </p:nvSpPr>
        <p:spPr>
          <a:xfrm>
            <a:off x="3574677" y="1284308"/>
            <a:ext cx="11303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たいせつ</a:t>
            </a:r>
          </a:p>
        </p:txBody>
      </p:sp>
      <p:sp>
        <p:nvSpPr>
          <p:cNvPr id="178" name="たか"/>
          <p:cNvSpPr txBox="1"/>
          <p:nvPr/>
        </p:nvSpPr>
        <p:spPr>
          <a:xfrm>
            <a:off x="4997077" y="2979340"/>
            <a:ext cx="6223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たか</a:t>
            </a:r>
          </a:p>
        </p:txBody>
      </p:sp>
      <p:sp>
        <p:nvSpPr>
          <p:cNvPr id="11" name="カードを選んだら">
            <a:extLst>
              <a:ext uri="{FF2B5EF4-FFF2-40B4-BE49-F238E27FC236}">
                <a16:creationId xmlns:a16="http://schemas.microsoft.com/office/drawing/2014/main" id="{1394DD80-E9AB-324B-A8BB-9AF4D2951A7B}"/>
              </a:ext>
            </a:extLst>
          </p:cNvPr>
          <p:cNvSpPr txBox="1"/>
          <p:nvPr/>
        </p:nvSpPr>
        <p:spPr>
          <a:xfrm>
            <a:off x="8210550" y="76200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317FFDC7-0529-574D-8F46-76A0F4291D35}"/>
              </a:ext>
            </a:extLst>
          </p:cNvPr>
          <p:cNvSpPr/>
          <p:nvPr/>
        </p:nvSpPr>
        <p:spPr>
          <a:xfrm>
            <a:off x="1847477" y="4612826"/>
            <a:ext cx="6519404" cy="1087477"/>
          </a:xfrm>
          <a:prstGeom prst="wedgeRectCallout">
            <a:avLst>
              <a:gd name="adj1" fmla="val -30627"/>
              <a:gd name="adj2" fmla="val -110324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 u="sng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　</a:t>
            </a:r>
            <a:r>
              <a:rPr lang="en-US" altLang="ja-JP" sz="3200" u="sng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     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に入るカードを選びましょう</a:t>
            </a:r>
          </a:p>
        </p:txBody>
      </p:sp>
      <p:sp>
        <p:nvSpPr>
          <p:cNvPr id="12" name="えら">
            <a:extLst>
              <a:ext uri="{FF2B5EF4-FFF2-40B4-BE49-F238E27FC236}">
                <a16:creationId xmlns:a16="http://schemas.microsoft.com/office/drawing/2014/main" id="{FE4F8D35-94BA-3B43-9E14-FACFC90C1A4C}"/>
              </a:ext>
            </a:extLst>
          </p:cNvPr>
          <p:cNvSpPr txBox="1"/>
          <p:nvPr/>
        </p:nvSpPr>
        <p:spPr>
          <a:xfrm>
            <a:off x="5776927" y="4700483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２）もっと大切になる"/>
          <p:cNvSpPr txBox="1"/>
          <p:nvPr/>
        </p:nvSpPr>
        <p:spPr>
          <a:xfrm>
            <a:off x="697737" y="1603375"/>
            <a:ext cx="5829301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２）もっと大切になる</a:t>
            </a:r>
          </a:p>
        </p:txBody>
      </p:sp>
      <p:sp>
        <p:nvSpPr>
          <p:cNvPr id="181" name="＝重要性が高まる"/>
          <p:cNvSpPr txBox="1"/>
          <p:nvPr/>
        </p:nvSpPr>
        <p:spPr>
          <a:xfrm>
            <a:off x="1764537" y="3166110"/>
            <a:ext cx="5874454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重要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性</a:t>
            </a:r>
            <a:r>
              <a:t>が高まる</a:t>
            </a:r>
          </a:p>
        </p:txBody>
      </p:sp>
      <p:sp>
        <p:nvSpPr>
          <p:cNvPr id="182" name="じゅうよう せい"/>
          <p:cNvSpPr txBox="1"/>
          <p:nvPr/>
        </p:nvSpPr>
        <p:spPr>
          <a:xfrm>
            <a:off x="2215777" y="2814240"/>
            <a:ext cx="2292847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じゅうよう せい</a:t>
            </a:r>
          </a:p>
        </p:txBody>
      </p:sp>
      <p:sp>
        <p:nvSpPr>
          <p:cNvPr id="183" name="あと16問"/>
          <p:cNvSpPr txBox="1"/>
          <p:nvPr/>
        </p:nvSpPr>
        <p:spPr>
          <a:xfrm>
            <a:off x="9447882" y="770201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あと16問</a:t>
            </a:r>
          </a:p>
        </p:txBody>
      </p:sp>
      <p:sp>
        <p:nvSpPr>
          <p:cNvPr id="184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185" name="たいせつ"/>
          <p:cNvSpPr txBox="1"/>
          <p:nvPr/>
        </p:nvSpPr>
        <p:spPr>
          <a:xfrm>
            <a:off x="3625477" y="1284308"/>
            <a:ext cx="11303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たいせつ</a:t>
            </a:r>
          </a:p>
        </p:txBody>
      </p:sp>
      <p:sp>
        <p:nvSpPr>
          <p:cNvPr id="186" name="たか"/>
          <p:cNvSpPr txBox="1"/>
          <p:nvPr/>
        </p:nvSpPr>
        <p:spPr>
          <a:xfrm>
            <a:off x="5047877" y="2979340"/>
            <a:ext cx="6223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たか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３）持ち運べるいす"/>
          <p:cNvSpPr txBox="1"/>
          <p:nvPr/>
        </p:nvSpPr>
        <p:spPr>
          <a:xfrm>
            <a:off x="646937" y="1603375"/>
            <a:ext cx="5240656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３）持ち運べるいす</a:t>
            </a:r>
          </a:p>
        </p:txBody>
      </p:sp>
      <p:sp>
        <p:nvSpPr>
          <p:cNvPr id="189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190" name="カードを選んだら"/>
          <p:cNvSpPr txBox="1"/>
          <p:nvPr/>
        </p:nvSpPr>
        <p:spPr>
          <a:xfrm>
            <a:off x="8210550" y="76200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192" name="＝  用のいす"/>
          <p:cNvSpPr txBox="1"/>
          <p:nvPr/>
        </p:nvSpPr>
        <p:spPr>
          <a:xfrm>
            <a:off x="1713737" y="3166110"/>
            <a:ext cx="5874454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用</a:t>
            </a:r>
            <a:r>
              <a:t>のいす</a:t>
            </a:r>
          </a:p>
        </p:txBody>
      </p:sp>
      <p:sp>
        <p:nvSpPr>
          <p:cNvPr id="195" name="も"/>
          <p:cNvSpPr txBox="1"/>
          <p:nvPr/>
        </p:nvSpPr>
        <p:spPr>
          <a:xfrm>
            <a:off x="1910977" y="1309708"/>
            <a:ext cx="3683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も</a:t>
            </a:r>
          </a:p>
        </p:txBody>
      </p:sp>
      <p:sp>
        <p:nvSpPr>
          <p:cNvPr id="196" name="はこ"/>
          <p:cNvSpPr txBox="1"/>
          <p:nvPr/>
        </p:nvSpPr>
        <p:spPr>
          <a:xfrm>
            <a:off x="2956115" y="1309708"/>
            <a:ext cx="6223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はこ</a:t>
            </a: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0615167D-ADEA-ED41-8F43-53C9854E7A57}"/>
              </a:ext>
            </a:extLst>
          </p:cNvPr>
          <p:cNvSpPr/>
          <p:nvPr/>
        </p:nvSpPr>
        <p:spPr>
          <a:xfrm>
            <a:off x="1847477" y="4612826"/>
            <a:ext cx="6519404" cy="1087477"/>
          </a:xfrm>
          <a:prstGeom prst="wedgeRectCallout">
            <a:avLst>
              <a:gd name="adj1" fmla="val -30627"/>
              <a:gd name="adj2" fmla="val -110324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 u="sng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　</a:t>
            </a:r>
            <a:r>
              <a:rPr lang="en-US" altLang="ja-JP" sz="3200" u="sng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     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に入るカードを選びましょう</a:t>
            </a:r>
          </a:p>
        </p:txBody>
      </p:sp>
      <p:sp>
        <p:nvSpPr>
          <p:cNvPr id="13" name="えら">
            <a:extLst>
              <a:ext uri="{FF2B5EF4-FFF2-40B4-BE49-F238E27FC236}">
                <a16:creationId xmlns:a16="http://schemas.microsoft.com/office/drawing/2014/main" id="{A5C2E553-96F0-5D4B-9C1C-AC4BAAFD0355}"/>
              </a:ext>
            </a:extLst>
          </p:cNvPr>
          <p:cNvSpPr txBox="1"/>
          <p:nvPr/>
        </p:nvSpPr>
        <p:spPr>
          <a:xfrm>
            <a:off x="5776927" y="4700483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３）持ち運べるトイレ"/>
          <p:cNvSpPr txBox="1"/>
          <p:nvPr/>
        </p:nvSpPr>
        <p:spPr>
          <a:xfrm>
            <a:off x="646937" y="1603375"/>
            <a:ext cx="5829301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３）持ち運べるトイレ</a:t>
            </a:r>
          </a:p>
        </p:txBody>
      </p:sp>
      <p:sp>
        <p:nvSpPr>
          <p:cNvPr id="199" name="＝携帯用トイレ"/>
          <p:cNvSpPr txBox="1"/>
          <p:nvPr/>
        </p:nvSpPr>
        <p:spPr>
          <a:xfrm>
            <a:off x="1713737" y="3166110"/>
            <a:ext cx="5874454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携帯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用</a:t>
            </a:r>
            <a:r>
              <a:t>トイレ</a:t>
            </a:r>
          </a:p>
        </p:txBody>
      </p:sp>
      <p:sp>
        <p:nvSpPr>
          <p:cNvPr id="200" name="も"/>
          <p:cNvSpPr txBox="1"/>
          <p:nvPr/>
        </p:nvSpPr>
        <p:spPr>
          <a:xfrm>
            <a:off x="1910977" y="1309708"/>
            <a:ext cx="3683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も</a:t>
            </a:r>
          </a:p>
        </p:txBody>
      </p:sp>
      <p:sp>
        <p:nvSpPr>
          <p:cNvPr id="201" name="はこ"/>
          <p:cNvSpPr txBox="1"/>
          <p:nvPr/>
        </p:nvSpPr>
        <p:spPr>
          <a:xfrm>
            <a:off x="2956115" y="1309708"/>
            <a:ext cx="6223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はこ</a:t>
            </a:r>
          </a:p>
        </p:txBody>
      </p:sp>
      <p:sp>
        <p:nvSpPr>
          <p:cNvPr id="202" name="けい たい  よう"/>
          <p:cNvSpPr txBox="1"/>
          <p:nvPr/>
        </p:nvSpPr>
        <p:spPr>
          <a:xfrm>
            <a:off x="2253877" y="2814240"/>
            <a:ext cx="2292847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けい たい  よう</a:t>
            </a:r>
          </a:p>
        </p:txBody>
      </p:sp>
      <p:sp>
        <p:nvSpPr>
          <p:cNvPr id="203" name="あと15問"/>
          <p:cNvSpPr txBox="1"/>
          <p:nvPr/>
        </p:nvSpPr>
        <p:spPr>
          <a:xfrm>
            <a:off x="9447882" y="770201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あと15問</a:t>
            </a:r>
          </a:p>
        </p:txBody>
      </p:sp>
      <p:sp>
        <p:nvSpPr>
          <p:cNvPr id="204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４）ハードディスクが中に入っているテレビ"/>
          <p:cNvSpPr txBox="1"/>
          <p:nvPr/>
        </p:nvSpPr>
        <p:spPr>
          <a:xfrm>
            <a:off x="646937" y="1603375"/>
            <a:ext cx="11424286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４）ハードディスクが中に入っているテレビ</a:t>
            </a:r>
          </a:p>
        </p:txBody>
      </p:sp>
      <p:sp>
        <p:nvSpPr>
          <p:cNvPr id="207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08" name="カードを選んだら"/>
          <p:cNvSpPr txBox="1"/>
          <p:nvPr/>
        </p:nvSpPr>
        <p:spPr>
          <a:xfrm>
            <a:off x="8210550" y="76200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210" name="＝ハードディスク  型テレビ"/>
          <p:cNvSpPr txBox="1"/>
          <p:nvPr/>
        </p:nvSpPr>
        <p:spPr>
          <a:xfrm>
            <a:off x="1713737" y="3166110"/>
            <a:ext cx="9290685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＝ハードディスク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型</a:t>
            </a:r>
            <a:r>
              <a:t>テレビ</a:t>
            </a:r>
          </a:p>
        </p:txBody>
      </p:sp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3A759F79-85CD-DA44-9AE6-16BD50BB5D02}"/>
              </a:ext>
            </a:extLst>
          </p:cNvPr>
          <p:cNvSpPr/>
          <p:nvPr/>
        </p:nvSpPr>
        <p:spPr>
          <a:xfrm>
            <a:off x="1847477" y="4612826"/>
            <a:ext cx="6519404" cy="1087477"/>
          </a:xfrm>
          <a:prstGeom prst="wedgeRectCallout">
            <a:avLst>
              <a:gd name="adj1" fmla="val 29338"/>
              <a:gd name="adj2" fmla="val -110324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 u="sng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　</a:t>
            </a:r>
            <a:r>
              <a:rPr lang="en-US" altLang="ja-JP" sz="3200" u="sng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     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に入るカードを選びましょう</a:t>
            </a:r>
          </a:p>
        </p:txBody>
      </p:sp>
      <p:sp>
        <p:nvSpPr>
          <p:cNvPr id="11" name="えら">
            <a:extLst>
              <a:ext uri="{FF2B5EF4-FFF2-40B4-BE49-F238E27FC236}">
                <a16:creationId xmlns:a16="http://schemas.microsoft.com/office/drawing/2014/main" id="{302A933E-9DBE-EC4D-B904-23A8A1CE9A0E}"/>
              </a:ext>
            </a:extLst>
          </p:cNvPr>
          <p:cNvSpPr txBox="1"/>
          <p:nvPr/>
        </p:nvSpPr>
        <p:spPr>
          <a:xfrm>
            <a:off x="5776927" y="4700483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４）ハードディスクが中に入っているテレビ"/>
          <p:cNvSpPr txBox="1"/>
          <p:nvPr/>
        </p:nvSpPr>
        <p:spPr>
          <a:xfrm>
            <a:off x="646937" y="1603375"/>
            <a:ext cx="11424286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４）ハードディスクが中に入っているテレビ</a:t>
            </a:r>
          </a:p>
        </p:txBody>
      </p:sp>
      <p:sp>
        <p:nvSpPr>
          <p:cNvPr id="215" name="＝ハードディスク内蔵型テレビ"/>
          <p:cNvSpPr txBox="1"/>
          <p:nvPr/>
        </p:nvSpPr>
        <p:spPr>
          <a:xfrm>
            <a:off x="1713737" y="3166110"/>
            <a:ext cx="9290685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＝ハードディスク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内蔵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型</a:t>
            </a:r>
            <a:r>
              <a:t>テレビ</a:t>
            </a:r>
          </a:p>
        </p:txBody>
      </p:sp>
      <p:sp>
        <p:nvSpPr>
          <p:cNvPr id="216" name="ない ぞう  がた"/>
          <p:cNvSpPr txBox="1"/>
          <p:nvPr/>
        </p:nvSpPr>
        <p:spPr>
          <a:xfrm>
            <a:off x="6178177" y="2826940"/>
            <a:ext cx="2292847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ない ぞう  がた</a:t>
            </a:r>
          </a:p>
        </p:txBody>
      </p:sp>
      <p:sp>
        <p:nvSpPr>
          <p:cNvPr id="217" name="あと14問"/>
          <p:cNvSpPr txBox="1"/>
          <p:nvPr/>
        </p:nvSpPr>
        <p:spPr>
          <a:xfrm>
            <a:off x="9447882" y="770201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あと14問</a:t>
            </a:r>
          </a:p>
        </p:txBody>
      </p:sp>
      <p:sp>
        <p:nvSpPr>
          <p:cNvPr id="218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５）飛行機が飛び立つとき"/>
          <p:cNvSpPr txBox="1"/>
          <p:nvPr/>
        </p:nvSpPr>
        <p:spPr>
          <a:xfrm>
            <a:off x="646937" y="1603375"/>
            <a:ext cx="6972301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５）飛行機が飛び立つとき</a:t>
            </a:r>
          </a:p>
        </p:txBody>
      </p:sp>
      <p:sp>
        <p:nvSpPr>
          <p:cNvPr id="221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22" name="カードを選んだら"/>
          <p:cNvSpPr txBox="1"/>
          <p:nvPr/>
        </p:nvSpPr>
        <p:spPr>
          <a:xfrm>
            <a:off x="8210550" y="76200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224" name="＝飛行機の  時"/>
          <p:cNvSpPr txBox="1"/>
          <p:nvPr/>
        </p:nvSpPr>
        <p:spPr>
          <a:xfrm>
            <a:off x="1713737" y="3166110"/>
            <a:ext cx="9290685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＝飛行機の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時</a:t>
            </a:r>
          </a:p>
        </p:txBody>
      </p:sp>
      <p:sp>
        <p:nvSpPr>
          <p:cNvPr id="227" name="ひ こう き"/>
          <p:cNvSpPr txBox="1"/>
          <p:nvPr/>
        </p:nvSpPr>
        <p:spPr>
          <a:xfrm>
            <a:off x="1847477" y="1309708"/>
            <a:ext cx="1691928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ひ こう き</a:t>
            </a:r>
          </a:p>
        </p:txBody>
      </p:sp>
      <p:sp>
        <p:nvSpPr>
          <p:cNvPr id="228" name="と"/>
          <p:cNvSpPr txBox="1"/>
          <p:nvPr/>
        </p:nvSpPr>
        <p:spPr>
          <a:xfrm>
            <a:off x="4046300" y="1309708"/>
            <a:ext cx="65617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と</a:t>
            </a:r>
          </a:p>
        </p:txBody>
      </p:sp>
      <p:sp>
        <p:nvSpPr>
          <p:cNvPr id="229" name="た"/>
          <p:cNvSpPr txBox="1"/>
          <p:nvPr/>
        </p:nvSpPr>
        <p:spPr>
          <a:xfrm>
            <a:off x="5209370" y="1309708"/>
            <a:ext cx="65617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た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AB3EC6ED-DF9A-374A-9603-2C1154EAF27A}"/>
              </a:ext>
            </a:extLst>
          </p:cNvPr>
          <p:cNvSpPr/>
          <p:nvPr/>
        </p:nvSpPr>
        <p:spPr>
          <a:xfrm>
            <a:off x="1847477" y="4612826"/>
            <a:ext cx="6519404" cy="1087477"/>
          </a:xfrm>
          <a:prstGeom prst="wedgeRectCallout">
            <a:avLst>
              <a:gd name="adj1" fmla="val 2506"/>
              <a:gd name="adj2" fmla="val -111543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 u="sng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　</a:t>
            </a:r>
            <a:r>
              <a:rPr lang="en-US" altLang="ja-JP" sz="3200" u="sng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     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に入るカードを選びましょう</a:t>
            </a:r>
          </a:p>
        </p:txBody>
      </p:sp>
      <p:sp>
        <p:nvSpPr>
          <p:cNvPr id="14" name="えら">
            <a:extLst>
              <a:ext uri="{FF2B5EF4-FFF2-40B4-BE49-F238E27FC236}">
                <a16:creationId xmlns:a16="http://schemas.microsoft.com/office/drawing/2014/main" id="{595946DB-C723-BC46-866B-4E2B5F7B783C}"/>
              </a:ext>
            </a:extLst>
          </p:cNvPr>
          <p:cNvSpPr txBox="1"/>
          <p:nvPr/>
        </p:nvSpPr>
        <p:spPr>
          <a:xfrm>
            <a:off x="5776927" y="4700483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５）飛行機が飛び立つとき"/>
          <p:cNvSpPr txBox="1"/>
          <p:nvPr/>
        </p:nvSpPr>
        <p:spPr>
          <a:xfrm>
            <a:off x="646937" y="1603375"/>
            <a:ext cx="6972301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５）飛行機が飛び立つとき</a:t>
            </a:r>
          </a:p>
        </p:txBody>
      </p:sp>
      <p:sp>
        <p:nvSpPr>
          <p:cNvPr id="232" name="＝飛行機の離陸時"/>
          <p:cNvSpPr txBox="1"/>
          <p:nvPr/>
        </p:nvSpPr>
        <p:spPr>
          <a:xfrm>
            <a:off x="1713737" y="3166110"/>
            <a:ext cx="9290685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＝飛行機の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離陸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時</a:t>
            </a:r>
          </a:p>
        </p:txBody>
      </p:sp>
      <p:sp>
        <p:nvSpPr>
          <p:cNvPr id="233" name="ひ こう き"/>
          <p:cNvSpPr txBox="1"/>
          <p:nvPr/>
        </p:nvSpPr>
        <p:spPr>
          <a:xfrm>
            <a:off x="1847477" y="1309708"/>
            <a:ext cx="1691928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ひ こう き</a:t>
            </a:r>
          </a:p>
        </p:txBody>
      </p:sp>
      <p:sp>
        <p:nvSpPr>
          <p:cNvPr id="234" name="と"/>
          <p:cNvSpPr txBox="1"/>
          <p:nvPr/>
        </p:nvSpPr>
        <p:spPr>
          <a:xfrm>
            <a:off x="4046300" y="1309708"/>
            <a:ext cx="65617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と</a:t>
            </a:r>
          </a:p>
        </p:txBody>
      </p:sp>
      <p:sp>
        <p:nvSpPr>
          <p:cNvPr id="235" name="た"/>
          <p:cNvSpPr txBox="1"/>
          <p:nvPr/>
        </p:nvSpPr>
        <p:spPr>
          <a:xfrm>
            <a:off x="5209370" y="1309708"/>
            <a:ext cx="65617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た</a:t>
            </a:r>
          </a:p>
        </p:txBody>
      </p:sp>
      <p:sp>
        <p:nvSpPr>
          <p:cNvPr id="236" name="り  りく  じ"/>
          <p:cNvSpPr txBox="1"/>
          <p:nvPr/>
        </p:nvSpPr>
        <p:spPr>
          <a:xfrm>
            <a:off x="4565277" y="2852340"/>
            <a:ext cx="2292847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り  りく  じ</a:t>
            </a:r>
          </a:p>
        </p:txBody>
      </p:sp>
      <p:sp>
        <p:nvSpPr>
          <p:cNvPr id="237" name="あと13問"/>
          <p:cNvSpPr txBox="1"/>
          <p:nvPr/>
        </p:nvSpPr>
        <p:spPr>
          <a:xfrm>
            <a:off x="9447882" y="770201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あと13問</a:t>
            </a:r>
          </a:p>
        </p:txBody>
      </p:sp>
      <p:sp>
        <p:nvSpPr>
          <p:cNvPr id="238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６）空を飛ぶ乗り物"/>
          <p:cNvSpPr txBox="1"/>
          <p:nvPr/>
        </p:nvSpPr>
        <p:spPr>
          <a:xfrm>
            <a:off x="646937" y="1603375"/>
            <a:ext cx="5257801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６）空を飛ぶ乗り物</a:t>
            </a:r>
          </a:p>
        </p:txBody>
      </p:sp>
      <p:sp>
        <p:nvSpPr>
          <p:cNvPr id="241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42" name="カードを選んだら"/>
          <p:cNvSpPr txBox="1"/>
          <p:nvPr/>
        </p:nvSpPr>
        <p:spPr>
          <a:xfrm>
            <a:off x="8210550" y="76200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244" name="＝  機"/>
          <p:cNvSpPr txBox="1"/>
          <p:nvPr/>
        </p:nvSpPr>
        <p:spPr>
          <a:xfrm>
            <a:off x="1713737" y="3166110"/>
            <a:ext cx="9290685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機</a:t>
            </a:r>
          </a:p>
        </p:txBody>
      </p:sp>
      <p:sp>
        <p:nvSpPr>
          <p:cNvPr id="247" name="そら"/>
          <p:cNvSpPr txBox="1"/>
          <p:nvPr/>
        </p:nvSpPr>
        <p:spPr>
          <a:xfrm>
            <a:off x="1730448" y="1309708"/>
            <a:ext cx="77320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そら</a:t>
            </a:r>
          </a:p>
        </p:txBody>
      </p:sp>
      <p:sp>
        <p:nvSpPr>
          <p:cNvPr id="248" name="と"/>
          <p:cNvSpPr txBox="1"/>
          <p:nvPr/>
        </p:nvSpPr>
        <p:spPr>
          <a:xfrm>
            <a:off x="2947750" y="1309708"/>
            <a:ext cx="65617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と</a:t>
            </a:r>
          </a:p>
        </p:txBody>
      </p:sp>
      <p:sp>
        <p:nvSpPr>
          <p:cNvPr id="249" name="の"/>
          <p:cNvSpPr txBox="1"/>
          <p:nvPr/>
        </p:nvSpPr>
        <p:spPr>
          <a:xfrm>
            <a:off x="4048023" y="1309708"/>
            <a:ext cx="65617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の</a:t>
            </a:r>
          </a:p>
        </p:txBody>
      </p:sp>
      <p:sp>
        <p:nvSpPr>
          <p:cNvPr id="250" name="もの"/>
          <p:cNvSpPr txBox="1"/>
          <p:nvPr/>
        </p:nvSpPr>
        <p:spPr>
          <a:xfrm>
            <a:off x="5241823" y="1309708"/>
            <a:ext cx="65617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もの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B485E652-5ED1-3741-8394-C99EB1D6EFB3}"/>
              </a:ext>
            </a:extLst>
          </p:cNvPr>
          <p:cNvSpPr/>
          <p:nvPr/>
        </p:nvSpPr>
        <p:spPr>
          <a:xfrm>
            <a:off x="1847477" y="4612826"/>
            <a:ext cx="6519404" cy="1087477"/>
          </a:xfrm>
          <a:prstGeom prst="wedgeRectCallout">
            <a:avLst>
              <a:gd name="adj1" fmla="val -30627"/>
              <a:gd name="adj2" fmla="val -110324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 u="sng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　</a:t>
            </a:r>
            <a:r>
              <a:rPr lang="en-US" altLang="ja-JP" sz="3200" u="sng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     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に入るカードを選びましょう</a:t>
            </a:r>
          </a:p>
        </p:txBody>
      </p:sp>
      <p:sp>
        <p:nvSpPr>
          <p:cNvPr id="15" name="えら">
            <a:extLst>
              <a:ext uri="{FF2B5EF4-FFF2-40B4-BE49-F238E27FC236}">
                <a16:creationId xmlns:a16="http://schemas.microsoft.com/office/drawing/2014/main" id="{B0035AD5-9E95-604E-9C57-774C5A2BD754}"/>
              </a:ext>
            </a:extLst>
          </p:cNvPr>
          <p:cNvSpPr txBox="1"/>
          <p:nvPr/>
        </p:nvSpPr>
        <p:spPr>
          <a:xfrm>
            <a:off x="5776927" y="4700483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６）空を飛ぶ乗り物"/>
          <p:cNvSpPr txBox="1"/>
          <p:nvPr/>
        </p:nvSpPr>
        <p:spPr>
          <a:xfrm>
            <a:off x="646937" y="1603375"/>
            <a:ext cx="5257801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６）空を飛ぶ乗り物</a:t>
            </a:r>
          </a:p>
        </p:txBody>
      </p:sp>
      <p:sp>
        <p:nvSpPr>
          <p:cNvPr id="253" name="＝航空機"/>
          <p:cNvSpPr txBox="1"/>
          <p:nvPr/>
        </p:nvSpPr>
        <p:spPr>
          <a:xfrm>
            <a:off x="1713737" y="3166110"/>
            <a:ext cx="9290685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航空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機</a:t>
            </a:r>
          </a:p>
        </p:txBody>
      </p:sp>
      <p:sp>
        <p:nvSpPr>
          <p:cNvPr id="254" name="そら"/>
          <p:cNvSpPr txBox="1"/>
          <p:nvPr/>
        </p:nvSpPr>
        <p:spPr>
          <a:xfrm>
            <a:off x="1730448" y="1309708"/>
            <a:ext cx="77320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そら</a:t>
            </a:r>
          </a:p>
        </p:txBody>
      </p:sp>
      <p:sp>
        <p:nvSpPr>
          <p:cNvPr id="255" name="と"/>
          <p:cNvSpPr txBox="1"/>
          <p:nvPr/>
        </p:nvSpPr>
        <p:spPr>
          <a:xfrm>
            <a:off x="2947750" y="1309708"/>
            <a:ext cx="65617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と</a:t>
            </a:r>
          </a:p>
        </p:txBody>
      </p:sp>
      <p:sp>
        <p:nvSpPr>
          <p:cNvPr id="256" name="の"/>
          <p:cNvSpPr txBox="1"/>
          <p:nvPr/>
        </p:nvSpPr>
        <p:spPr>
          <a:xfrm>
            <a:off x="4048023" y="1309708"/>
            <a:ext cx="65617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の</a:t>
            </a:r>
          </a:p>
        </p:txBody>
      </p:sp>
      <p:sp>
        <p:nvSpPr>
          <p:cNvPr id="257" name="もの"/>
          <p:cNvSpPr txBox="1"/>
          <p:nvPr/>
        </p:nvSpPr>
        <p:spPr>
          <a:xfrm>
            <a:off x="5241823" y="1309708"/>
            <a:ext cx="65617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もの</a:t>
            </a:r>
          </a:p>
        </p:txBody>
      </p:sp>
      <p:sp>
        <p:nvSpPr>
          <p:cNvPr id="258" name="こう くう  き"/>
          <p:cNvSpPr txBox="1"/>
          <p:nvPr/>
        </p:nvSpPr>
        <p:spPr>
          <a:xfrm>
            <a:off x="2129414" y="2852340"/>
            <a:ext cx="2292847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こう くう  き</a:t>
            </a:r>
          </a:p>
        </p:txBody>
      </p:sp>
      <p:sp>
        <p:nvSpPr>
          <p:cNvPr id="259" name="あと12問"/>
          <p:cNvSpPr txBox="1"/>
          <p:nvPr/>
        </p:nvSpPr>
        <p:spPr>
          <a:xfrm>
            <a:off x="9447882" y="770201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あと12問</a:t>
            </a:r>
          </a:p>
        </p:txBody>
      </p:sp>
      <p:sp>
        <p:nvSpPr>
          <p:cNvPr id="260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７）航空機に離着陸の指示を出す施設"/>
          <p:cNvSpPr txBox="1"/>
          <p:nvPr/>
        </p:nvSpPr>
        <p:spPr>
          <a:xfrm>
            <a:off x="646937" y="1603375"/>
            <a:ext cx="9829801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７）航空機に離着陸の指示を出す施設</a:t>
            </a:r>
          </a:p>
        </p:txBody>
      </p:sp>
      <p:sp>
        <p:nvSpPr>
          <p:cNvPr id="263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64" name="カードを選んだら"/>
          <p:cNvSpPr txBox="1"/>
          <p:nvPr/>
        </p:nvSpPr>
        <p:spPr>
          <a:xfrm>
            <a:off x="8210550" y="76200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266" name="＝  塔"/>
          <p:cNvSpPr txBox="1"/>
          <p:nvPr/>
        </p:nvSpPr>
        <p:spPr>
          <a:xfrm>
            <a:off x="1713737" y="3166110"/>
            <a:ext cx="9290685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塔</a:t>
            </a:r>
          </a:p>
        </p:txBody>
      </p:sp>
      <p:sp>
        <p:nvSpPr>
          <p:cNvPr id="269" name="こうくう き"/>
          <p:cNvSpPr txBox="1"/>
          <p:nvPr/>
        </p:nvSpPr>
        <p:spPr>
          <a:xfrm>
            <a:off x="1819348" y="1309708"/>
            <a:ext cx="167485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こうくう き</a:t>
            </a:r>
          </a:p>
        </p:txBody>
      </p:sp>
      <p:sp>
        <p:nvSpPr>
          <p:cNvPr id="270" name="し  じ"/>
          <p:cNvSpPr txBox="1"/>
          <p:nvPr/>
        </p:nvSpPr>
        <p:spPr>
          <a:xfrm>
            <a:off x="6461023" y="1309708"/>
            <a:ext cx="1010982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  じ</a:t>
            </a:r>
          </a:p>
        </p:txBody>
      </p:sp>
      <p:sp>
        <p:nvSpPr>
          <p:cNvPr id="271" name="り ちゃくりく"/>
          <p:cNvSpPr txBox="1"/>
          <p:nvPr/>
        </p:nvSpPr>
        <p:spPr>
          <a:xfrm>
            <a:off x="3995921" y="1309708"/>
            <a:ext cx="2014183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り ちゃくりく</a:t>
            </a:r>
          </a:p>
        </p:txBody>
      </p:sp>
      <p:sp>
        <p:nvSpPr>
          <p:cNvPr id="272" name="だ"/>
          <p:cNvSpPr txBox="1"/>
          <p:nvPr/>
        </p:nvSpPr>
        <p:spPr>
          <a:xfrm>
            <a:off x="8098528" y="1309708"/>
            <a:ext cx="65617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だ</a:t>
            </a:r>
          </a:p>
        </p:txBody>
      </p:sp>
      <p:sp>
        <p:nvSpPr>
          <p:cNvPr id="273" name="し せつ"/>
          <p:cNvSpPr txBox="1"/>
          <p:nvPr/>
        </p:nvSpPr>
        <p:spPr>
          <a:xfrm>
            <a:off x="9311212" y="1309708"/>
            <a:ext cx="1142447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 せつ</a:t>
            </a: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CC1E6D22-18F7-6841-B86C-70C61C6FDAE0}"/>
              </a:ext>
            </a:extLst>
          </p:cNvPr>
          <p:cNvSpPr/>
          <p:nvPr/>
        </p:nvSpPr>
        <p:spPr>
          <a:xfrm>
            <a:off x="1847477" y="4612826"/>
            <a:ext cx="6519404" cy="1087477"/>
          </a:xfrm>
          <a:prstGeom prst="wedgeRectCallout">
            <a:avLst>
              <a:gd name="adj1" fmla="val -30627"/>
              <a:gd name="adj2" fmla="val -110324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 u="sng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　</a:t>
            </a:r>
            <a:r>
              <a:rPr lang="en-US" altLang="ja-JP" sz="3200" u="sng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     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に入るカードを選びましょう</a:t>
            </a:r>
          </a:p>
        </p:txBody>
      </p:sp>
      <p:sp>
        <p:nvSpPr>
          <p:cNvPr id="16" name="えら">
            <a:extLst>
              <a:ext uri="{FF2B5EF4-FFF2-40B4-BE49-F238E27FC236}">
                <a16:creationId xmlns:a16="http://schemas.microsoft.com/office/drawing/2014/main" id="{9333AE0F-8354-4947-8E2F-2E21743239B4}"/>
              </a:ext>
            </a:extLst>
          </p:cNvPr>
          <p:cNvSpPr txBox="1"/>
          <p:nvPr/>
        </p:nvSpPr>
        <p:spPr>
          <a:xfrm>
            <a:off x="5776927" y="4700483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７）航空機に離着陸の指示を出す施設"/>
          <p:cNvSpPr txBox="1"/>
          <p:nvPr/>
        </p:nvSpPr>
        <p:spPr>
          <a:xfrm>
            <a:off x="646937" y="1603375"/>
            <a:ext cx="9829801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７）航空機に離着陸の指示を出す施設</a:t>
            </a:r>
          </a:p>
        </p:txBody>
      </p:sp>
      <p:sp>
        <p:nvSpPr>
          <p:cNvPr id="276" name="＝管制塔"/>
          <p:cNvSpPr txBox="1"/>
          <p:nvPr/>
        </p:nvSpPr>
        <p:spPr>
          <a:xfrm>
            <a:off x="1713737" y="3166110"/>
            <a:ext cx="9290685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管制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塔</a:t>
            </a:r>
          </a:p>
        </p:txBody>
      </p:sp>
      <p:sp>
        <p:nvSpPr>
          <p:cNvPr id="277" name="こうくう き"/>
          <p:cNvSpPr txBox="1"/>
          <p:nvPr/>
        </p:nvSpPr>
        <p:spPr>
          <a:xfrm>
            <a:off x="1819348" y="1309708"/>
            <a:ext cx="167485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こうくう き</a:t>
            </a:r>
          </a:p>
        </p:txBody>
      </p:sp>
      <p:sp>
        <p:nvSpPr>
          <p:cNvPr id="278" name="し  じ"/>
          <p:cNvSpPr txBox="1"/>
          <p:nvPr/>
        </p:nvSpPr>
        <p:spPr>
          <a:xfrm>
            <a:off x="6461022" y="1309708"/>
            <a:ext cx="1010982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  じ</a:t>
            </a:r>
          </a:p>
        </p:txBody>
      </p:sp>
      <p:sp>
        <p:nvSpPr>
          <p:cNvPr id="279" name="り ちゃくりく"/>
          <p:cNvSpPr txBox="1"/>
          <p:nvPr/>
        </p:nvSpPr>
        <p:spPr>
          <a:xfrm>
            <a:off x="3995921" y="1309708"/>
            <a:ext cx="2014183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り ちゃくりく</a:t>
            </a:r>
          </a:p>
        </p:txBody>
      </p:sp>
      <p:sp>
        <p:nvSpPr>
          <p:cNvPr id="280" name="だ"/>
          <p:cNvSpPr txBox="1"/>
          <p:nvPr/>
        </p:nvSpPr>
        <p:spPr>
          <a:xfrm>
            <a:off x="8098528" y="1309708"/>
            <a:ext cx="65617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だ</a:t>
            </a:r>
          </a:p>
        </p:txBody>
      </p:sp>
      <p:sp>
        <p:nvSpPr>
          <p:cNvPr id="281" name="し せつ"/>
          <p:cNvSpPr txBox="1"/>
          <p:nvPr/>
        </p:nvSpPr>
        <p:spPr>
          <a:xfrm>
            <a:off x="9311212" y="1309708"/>
            <a:ext cx="1142447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 せつ</a:t>
            </a:r>
          </a:p>
        </p:txBody>
      </p:sp>
      <p:sp>
        <p:nvSpPr>
          <p:cNvPr id="282" name="かん せい とう"/>
          <p:cNvSpPr txBox="1"/>
          <p:nvPr/>
        </p:nvSpPr>
        <p:spPr>
          <a:xfrm>
            <a:off x="2256414" y="2839640"/>
            <a:ext cx="2292847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かん せい とう</a:t>
            </a:r>
          </a:p>
        </p:txBody>
      </p:sp>
      <p:sp>
        <p:nvSpPr>
          <p:cNvPr id="283" name="あと11問"/>
          <p:cNvSpPr txBox="1"/>
          <p:nvPr/>
        </p:nvSpPr>
        <p:spPr>
          <a:xfrm>
            <a:off x="9461078" y="7702016"/>
            <a:ext cx="1550244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あと11問</a:t>
            </a:r>
          </a:p>
        </p:txBody>
      </p:sp>
      <p:sp>
        <p:nvSpPr>
          <p:cNvPr id="284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８）今、乗客が飛行機に乗り込んでいるところ"/>
          <p:cNvSpPr txBox="1"/>
          <p:nvPr/>
        </p:nvSpPr>
        <p:spPr>
          <a:xfrm>
            <a:off x="646937" y="1603375"/>
            <a:ext cx="12075796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８）今、乗客が飛行機に乗り込んでいるところ</a:t>
            </a:r>
          </a:p>
        </p:txBody>
      </p:sp>
      <p:sp>
        <p:nvSpPr>
          <p:cNvPr id="287" name="＝  中"/>
          <p:cNvSpPr txBox="1"/>
          <p:nvPr/>
        </p:nvSpPr>
        <p:spPr>
          <a:xfrm>
            <a:off x="1713737" y="3166110"/>
            <a:ext cx="9290685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中</a:t>
            </a:r>
          </a:p>
        </p:txBody>
      </p:sp>
      <p:sp>
        <p:nvSpPr>
          <p:cNvPr id="288" name="じょうきゃく"/>
          <p:cNvSpPr txBox="1"/>
          <p:nvPr/>
        </p:nvSpPr>
        <p:spPr>
          <a:xfrm>
            <a:off x="2797248" y="1309708"/>
            <a:ext cx="167485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じょうきゃく</a:t>
            </a:r>
          </a:p>
        </p:txBody>
      </p:sp>
      <p:sp>
        <p:nvSpPr>
          <p:cNvPr id="289" name="の"/>
          <p:cNvSpPr txBox="1"/>
          <p:nvPr/>
        </p:nvSpPr>
        <p:spPr>
          <a:xfrm>
            <a:off x="6943428" y="1309708"/>
            <a:ext cx="54961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の</a:t>
            </a:r>
          </a:p>
        </p:txBody>
      </p:sp>
      <p:sp>
        <p:nvSpPr>
          <p:cNvPr id="290" name="ひ こう き"/>
          <p:cNvSpPr txBox="1"/>
          <p:nvPr/>
        </p:nvSpPr>
        <p:spPr>
          <a:xfrm>
            <a:off x="4516621" y="1309708"/>
            <a:ext cx="2014183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ひ こう き</a:t>
            </a:r>
          </a:p>
        </p:txBody>
      </p:sp>
      <p:sp>
        <p:nvSpPr>
          <p:cNvPr id="291" name="こ"/>
          <p:cNvSpPr txBox="1"/>
          <p:nvPr/>
        </p:nvSpPr>
        <p:spPr>
          <a:xfrm>
            <a:off x="8047728" y="1309708"/>
            <a:ext cx="65617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こ</a:t>
            </a:r>
          </a:p>
        </p:txBody>
      </p:sp>
      <p:sp>
        <p:nvSpPr>
          <p:cNvPr id="292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293" name="カードを選んだら"/>
          <p:cNvSpPr txBox="1"/>
          <p:nvPr/>
        </p:nvSpPr>
        <p:spPr>
          <a:xfrm>
            <a:off x="8210550" y="76200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0E3D7DE4-0373-8344-8FD9-E0DA07AC280C}"/>
              </a:ext>
            </a:extLst>
          </p:cNvPr>
          <p:cNvSpPr/>
          <p:nvPr/>
        </p:nvSpPr>
        <p:spPr>
          <a:xfrm>
            <a:off x="1847477" y="4612826"/>
            <a:ext cx="6519404" cy="1087477"/>
          </a:xfrm>
          <a:prstGeom prst="wedgeRectCallout">
            <a:avLst>
              <a:gd name="adj1" fmla="val -30627"/>
              <a:gd name="adj2" fmla="val -110324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 u="sng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　</a:t>
            </a:r>
            <a:r>
              <a:rPr lang="en-US" altLang="ja-JP" sz="3200" u="sng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     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に入るカードを選びましょう</a:t>
            </a:r>
          </a:p>
        </p:txBody>
      </p:sp>
      <p:sp>
        <p:nvSpPr>
          <p:cNvPr id="15" name="えら">
            <a:extLst>
              <a:ext uri="{FF2B5EF4-FFF2-40B4-BE49-F238E27FC236}">
                <a16:creationId xmlns:a16="http://schemas.microsoft.com/office/drawing/2014/main" id="{A254C2A4-2164-844E-9987-E28F4F406A39}"/>
              </a:ext>
            </a:extLst>
          </p:cNvPr>
          <p:cNvSpPr txBox="1"/>
          <p:nvPr/>
        </p:nvSpPr>
        <p:spPr>
          <a:xfrm>
            <a:off x="5776927" y="4700483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８）今、乗客が飛行機に乗り込んでいるところ"/>
          <p:cNvSpPr txBox="1"/>
          <p:nvPr/>
        </p:nvSpPr>
        <p:spPr>
          <a:xfrm>
            <a:off x="646937" y="1603375"/>
            <a:ext cx="12075796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８）今、乗客が飛行機に乗り込んでいるところ</a:t>
            </a:r>
          </a:p>
        </p:txBody>
      </p:sp>
      <p:sp>
        <p:nvSpPr>
          <p:cNvPr id="299" name="＝搭乗中"/>
          <p:cNvSpPr txBox="1"/>
          <p:nvPr/>
        </p:nvSpPr>
        <p:spPr>
          <a:xfrm>
            <a:off x="1713737" y="3166110"/>
            <a:ext cx="9290685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搭乗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中</a:t>
            </a:r>
          </a:p>
        </p:txBody>
      </p:sp>
      <p:sp>
        <p:nvSpPr>
          <p:cNvPr id="300" name="じょうきゃく"/>
          <p:cNvSpPr txBox="1"/>
          <p:nvPr/>
        </p:nvSpPr>
        <p:spPr>
          <a:xfrm>
            <a:off x="2797248" y="1309708"/>
            <a:ext cx="167485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じょうきゃく</a:t>
            </a:r>
          </a:p>
        </p:txBody>
      </p:sp>
      <p:sp>
        <p:nvSpPr>
          <p:cNvPr id="301" name="の"/>
          <p:cNvSpPr txBox="1"/>
          <p:nvPr/>
        </p:nvSpPr>
        <p:spPr>
          <a:xfrm>
            <a:off x="6943428" y="1309708"/>
            <a:ext cx="54961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の</a:t>
            </a:r>
          </a:p>
        </p:txBody>
      </p:sp>
      <p:sp>
        <p:nvSpPr>
          <p:cNvPr id="302" name="ひ こう き"/>
          <p:cNvSpPr txBox="1"/>
          <p:nvPr/>
        </p:nvSpPr>
        <p:spPr>
          <a:xfrm>
            <a:off x="4516621" y="1309708"/>
            <a:ext cx="2014183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ひ こう き</a:t>
            </a:r>
          </a:p>
        </p:txBody>
      </p:sp>
      <p:sp>
        <p:nvSpPr>
          <p:cNvPr id="303" name="こ"/>
          <p:cNvSpPr txBox="1"/>
          <p:nvPr/>
        </p:nvSpPr>
        <p:spPr>
          <a:xfrm>
            <a:off x="8047728" y="1309708"/>
            <a:ext cx="65617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こ</a:t>
            </a:r>
          </a:p>
        </p:txBody>
      </p:sp>
      <p:sp>
        <p:nvSpPr>
          <p:cNvPr id="304" name="とうじょう ちゅう"/>
          <p:cNvSpPr txBox="1"/>
          <p:nvPr/>
        </p:nvSpPr>
        <p:spPr>
          <a:xfrm>
            <a:off x="2243714" y="2839640"/>
            <a:ext cx="2590454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とうじょう ちゅう</a:t>
            </a:r>
          </a:p>
        </p:txBody>
      </p:sp>
      <p:sp>
        <p:nvSpPr>
          <p:cNvPr id="305" name="あと10問"/>
          <p:cNvSpPr txBox="1"/>
          <p:nvPr/>
        </p:nvSpPr>
        <p:spPr>
          <a:xfrm>
            <a:off x="9447882" y="7702016"/>
            <a:ext cx="1576636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あと10問</a:t>
            </a:r>
          </a:p>
        </p:txBody>
      </p:sp>
      <p:sp>
        <p:nvSpPr>
          <p:cNvPr id="306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９）自動車税、ガソリン代、駐車場代など"/>
          <p:cNvSpPr txBox="1"/>
          <p:nvPr/>
        </p:nvSpPr>
        <p:spPr>
          <a:xfrm>
            <a:off x="646937" y="1606550"/>
            <a:ext cx="10972801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９）自動車税、ガソリン代、駐車場代など</a:t>
            </a:r>
          </a:p>
        </p:txBody>
      </p:sp>
      <p:sp>
        <p:nvSpPr>
          <p:cNvPr id="309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10" name="カードを選んだら"/>
          <p:cNvSpPr txBox="1"/>
          <p:nvPr/>
        </p:nvSpPr>
        <p:spPr>
          <a:xfrm>
            <a:off x="8210550" y="76200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312" name="＝車の  費"/>
          <p:cNvSpPr txBox="1"/>
          <p:nvPr/>
        </p:nvSpPr>
        <p:spPr>
          <a:xfrm>
            <a:off x="1713737" y="3166110"/>
            <a:ext cx="9290685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＝車の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費</a:t>
            </a:r>
          </a:p>
        </p:txBody>
      </p:sp>
      <p:sp>
        <p:nvSpPr>
          <p:cNvPr id="315" name="じ どうしゃ ぜい"/>
          <p:cNvSpPr txBox="1"/>
          <p:nvPr/>
        </p:nvSpPr>
        <p:spPr>
          <a:xfrm>
            <a:off x="1832048" y="1284308"/>
            <a:ext cx="2475699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 どうしゃ ぜい</a:t>
            </a:r>
          </a:p>
        </p:txBody>
      </p:sp>
      <p:sp>
        <p:nvSpPr>
          <p:cNvPr id="316" name="ちゅうしゃじょう"/>
          <p:cNvSpPr txBox="1"/>
          <p:nvPr/>
        </p:nvSpPr>
        <p:spPr>
          <a:xfrm>
            <a:off x="7610548" y="1284308"/>
            <a:ext cx="2656724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ちゅうしゃじょう</a:t>
            </a:r>
          </a:p>
        </p:txBody>
      </p:sp>
      <p:sp>
        <p:nvSpPr>
          <p:cNvPr id="317" name="だい"/>
          <p:cNvSpPr txBox="1"/>
          <p:nvPr/>
        </p:nvSpPr>
        <p:spPr>
          <a:xfrm>
            <a:off x="6899348" y="1284308"/>
            <a:ext cx="74507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だい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C5A4657A-EB4F-6541-9FE9-6902246C0742}"/>
              </a:ext>
            </a:extLst>
          </p:cNvPr>
          <p:cNvSpPr/>
          <p:nvPr/>
        </p:nvSpPr>
        <p:spPr>
          <a:xfrm>
            <a:off x="1847477" y="4612826"/>
            <a:ext cx="6519404" cy="1087477"/>
          </a:xfrm>
          <a:prstGeom prst="wedgeRectCallout">
            <a:avLst>
              <a:gd name="adj1" fmla="val -13552"/>
              <a:gd name="adj2" fmla="val -111543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 u="sng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　</a:t>
            </a:r>
            <a:r>
              <a:rPr lang="en-US" altLang="ja-JP" sz="3200" u="sng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     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に入るカードを選びましょう</a:t>
            </a:r>
          </a:p>
        </p:txBody>
      </p:sp>
      <p:sp>
        <p:nvSpPr>
          <p:cNvPr id="14" name="えら">
            <a:extLst>
              <a:ext uri="{FF2B5EF4-FFF2-40B4-BE49-F238E27FC236}">
                <a16:creationId xmlns:a16="http://schemas.microsoft.com/office/drawing/2014/main" id="{D4AC4C97-324C-4647-AE3E-5D217015D7F2}"/>
              </a:ext>
            </a:extLst>
          </p:cNvPr>
          <p:cNvSpPr txBox="1"/>
          <p:nvPr/>
        </p:nvSpPr>
        <p:spPr>
          <a:xfrm>
            <a:off x="5776927" y="4700483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９）自動車税、ガソリン代、駐車場代など"/>
          <p:cNvSpPr txBox="1"/>
          <p:nvPr/>
        </p:nvSpPr>
        <p:spPr>
          <a:xfrm>
            <a:off x="646937" y="1606550"/>
            <a:ext cx="10972801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９）自動車税、ガソリン代、駐車場代など</a:t>
            </a:r>
          </a:p>
        </p:txBody>
      </p:sp>
      <p:sp>
        <p:nvSpPr>
          <p:cNvPr id="320" name="＝車の維持費"/>
          <p:cNvSpPr txBox="1"/>
          <p:nvPr/>
        </p:nvSpPr>
        <p:spPr>
          <a:xfrm>
            <a:off x="1713737" y="3166110"/>
            <a:ext cx="9290685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＝車の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維持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費</a:t>
            </a:r>
          </a:p>
        </p:txBody>
      </p:sp>
      <p:sp>
        <p:nvSpPr>
          <p:cNvPr id="321" name="じ どうしゃ ぜい"/>
          <p:cNvSpPr txBox="1"/>
          <p:nvPr/>
        </p:nvSpPr>
        <p:spPr>
          <a:xfrm>
            <a:off x="1832048" y="1284308"/>
            <a:ext cx="2475699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 どうしゃ ぜい</a:t>
            </a:r>
          </a:p>
        </p:txBody>
      </p:sp>
      <p:sp>
        <p:nvSpPr>
          <p:cNvPr id="322" name="ちゅうしゃじょう"/>
          <p:cNvSpPr txBox="1"/>
          <p:nvPr/>
        </p:nvSpPr>
        <p:spPr>
          <a:xfrm>
            <a:off x="7610548" y="1284308"/>
            <a:ext cx="2656724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ちゅうしゃじょう</a:t>
            </a:r>
          </a:p>
        </p:txBody>
      </p:sp>
      <p:sp>
        <p:nvSpPr>
          <p:cNvPr id="323" name="だい"/>
          <p:cNvSpPr txBox="1"/>
          <p:nvPr/>
        </p:nvSpPr>
        <p:spPr>
          <a:xfrm>
            <a:off x="6899348" y="1284308"/>
            <a:ext cx="74507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だい</a:t>
            </a:r>
          </a:p>
        </p:txBody>
      </p:sp>
      <p:sp>
        <p:nvSpPr>
          <p:cNvPr id="324" name="い じ ひ"/>
          <p:cNvSpPr txBox="1"/>
          <p:nvPr/>
        </p:nvSpPr>
        <p:spPr>
          <a:xfrm>
            <a:off x="3247014" y="2839640"/>
            <a:ext cx="2590454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い　じ　ひ</a:t>
            </a:r>
          </a:p>
        </p:txBody>
      </p:sp>
      <p:sp>
        <p:nvSpPr>
          <p:cNvPr id="325" name="あと９問"/>
          <p:cNvSpPr txBox="1"/>
          <p:nvPr/>
        </p:nvSpPr>
        <p:spPr>
          <a:xfrm>
            <a:off x="9467849" y="772160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あと９問</a:t>
            </a:r>
          </a:p>
        </p:txBody>
      </p:sp>
      <p:sp>
        <p:nvSpPr>
          <p:cNvPr id="326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10）彼に夢中になっているファン"/>
          <p:cNvSpPr txBox="1"/>
          <p:nvPr/>
        </p:nvSpPr>
        <p:spPr>
          <a:xfrm>
            <a:off x="646937" y="1606550"/>
            <a:ext cx="8831962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10）彼に夢中になっているファン</a:t>
            </a:r>
          </a:p>
        </p:txBody>
      </p:sp>
      <p:sp>
        <p:nvSpPr>
          <p:cNvPr id="329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30" name="カードを選んだら"/>
          <p:cNvSpPr txBox="1"/>
          <p:nvPr/>
        </p:nvSpPr>
        <p:spPr>
          <a:xfrm>
            <a:off x="8210550" y="76200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332" name="＝彼の  的ファン"/>
          <p:cNvSpPr txBox="1"/>
          <p:nvPr/>
        </p:nvSpPr>
        <p:spPr>
          <a:xfrm>
            <a:off x="1713737" y="3166110"/>
            <a:ext cx="9290685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＝彼の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的</a:t>
            </a:r>
            <a:r>
              <a:t>ファン</a:t>
            </a:r>
          </a:p>
        </p:txBody>
      </p:sp>
      <p:sp>
        <p:nvSpPr>
          <p:cNvPr id="335" name="む ちゅう"/>
          <p:cNvSpPr txBox="1"/>
          <p:nvPr/>
        </p:nvSpPr>
        <p:spPr>
          <a:xfrm>
            <a:off x="3083197" y="1284308"/>
            <a:ext cx="1515112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む ちゅう</a:t>
            </a:r>
          </a:p>
        </p:txBody>
      </p:sp>
      <p:sp>
        <p:nvSpPr>
          <p:cNvPr id="336" name="かれ"/>
          <p:cNvSpPr txBox="1"/>
          <p:nvPr/>
        </p:nvSpPr>
        <p:spPr>
          <a:xfrm>
            <a:off x="1876697" y="1284308"/>
            <a:ext cx="89866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かれ</a:t>
            </a: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0DF43405-D20D-474A-8156-E025BDE3A8D2}"/>
              </a:ext>
            </a:extLst>
          </p:cNvPr>
          <p:cNvSpPr/>
          <p:nvPr/>
        </p:nvSpPr>
        <p:spPr>
          <a:xfrm>
            <a:off x="1847477" y="4612826"/>
            <a:ext cx="6519404" cy="1087477"/>
          </a:xfrm>
          <a:prstGeom prst="wedgeRectCallout">
            <a:avLst>
              <a:gd name="adj1" fmla="val -14365"/>
              <a:gd name="adj2" fmla="val -110324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 u="sng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　</a:t>
            </a:r>
            <a:r>
              <a:rPr lang="en-US" altLang="ja-JP" sz="3200" u="sng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     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に入るカードを選びましょう</a:t>
            </a:r>
          </a:p>
        </p:txBody>
      </p:sp>
      <p:sp>
        <p:nvSpPr>
          <p:cNvPr id="13" name="えら">
            <a:extLst>
              <a:ext uri="{FF2B5EF4-FFF2-40B4-BE49-F238E27FC236}">
                <a16:creationId xmlns:a16="http://schemas.microsoft.com/office/drawing/2014/main" id="{96758578-D3C1-CD4C-A4DE-152990C0C8B3}"/>
              </a:ext>
            </a:extLst>
          </p:cNvPr>
          <p:cNvSpPr txBox="1"/>
          <p:nvPr/>
        </p:nvSpPr>
        <p:spPr>
          <a:xfrm>
            <a:off x="5776927" y="4700483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10）彼に夢中になっているファン"/>
          <p:cNvSpPr txBox="1"/>
          <p:nvPr/>
        </p:nvSpPr>
        <p:spPr>
          <a:xfrm>
            <a:off x="646937" y="1606550"/>
            <a:ext cx="8831962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10）彼に夢中になっているファン</a:t>
            </a:r>
          </a:p>
        </p:txBody>
      </p:sp>
      <p:sp>
        <p:nvSpPr>
          <p:cNvPr id="339" name="＝彼の熱狂的ファン"/>
          <p:cNvSpPr txBox="1"/>
          <p:nvPr/>
        </p:nvSpPr>
        <p:spPr>
          <a:xfrm>
            <a:off x="1713737" y="3166110"/>
            <a:ext cx="9290685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＝彼の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熱狂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的</a:t>
            </a:r>
            <a:r>
              <a:t>ファン</a:t>
            </a:r>
          </a:p>
        </p:txBody>
      </p:sp>
      <p:sp>
        <p:nvSpPr>
          <p:cNvPr id="340" name="む ちゅう"/>
          <p:cNvSpPr txBox="1"/>
          <p:nvPr/>
        </p:nvSpPr>
        <p:spPr>
          <a:xfrm>
            <a:off x="3083197" y="1284308"/>
            <a:ext cx="1515112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む ちゅう</a:t>
            </a:r>
          </a:p>
        </p:txBody>
      </p:sp>
      <p:sp>
        <p:nvSpPr>
          <p:cNvPr id="341" name="ねっきょう てき"/>
          <p:cNvSpPr txBox="1"/>
          <p:nvPr/>
        </p:nvSpPr>
        <p:spPr>
          <a:xfrm>
            <a:off x="3208914" y="2839640"/>
            <a:ext cx="2590454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ねっきょう てき</a:t>
            </a:r>
          </a:p>
        </p:txBody>
      </p:sp>
      <p:sp>
        <p:nvSpPr>
          <p:cNvPr id="342" name="あと８問"/>
          <p:cNvSpPr txBox="1"/>
          <p:nvPr/>
        </p:nvSpPr>
        <p:spPr>
          <a:xfrm>
            <a:off x="9467849" y="772160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あと８問</a:t>
            </a:r>
          </a:p>
        </p:txBody>
      </p:sp>
      <p:sp>
        <p:nvSpPr>
          <p:cNvPr id="343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344" name="かれ"/>
          <p:cNvSpPr txBox="1"/>
          <p:nvPr/>
        </p:nvSpPr>
        <p:spPr>
          <a:xfrm>
            <a:off x="1876697" y="1284308"/>
            <a:ext cx="89866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かれ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11）PC、携帯電話、デジタルカメラなど"/>
          <p:cNvSpPr txBox="1"/>
          <p:nvPr/>
        </p:nvSpPr>
        <p:spPr>
          <a:xfrm>
            <a:off x="646937" y="1606550"/>
            <a:ext cx="10751059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11）PC、携帯電話、デジタルカメラなど</a:t>
            </a:r>
          </a:p>
        </p:txBody>
      </p:sp>
      <p:sp>
        <p:nvSpPr>
          <p:cNvPr id="347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48" name="カードを選んだら"/>
          <p:cNvSpPr txBox="1"/>
          <p:nvPr/>
        </p:nvSpPr>
        <p:spPr>
          <a:xfrm>
            <a:off x="8210550" y="76200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350" name="＝電子  類"/>
          <p:cNvSpPr txBox="1"/>
          <p:nvPr/>
        </p:nvSpPr>
        <p:spPr>
          <a:xfrm>
            <a:off x="1713737" y="3166110"/>
            <a:ext cx="9290685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＝電子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類</a:t>
            </a:r>
          </a:p>
        </p:txBody>
      </p:sp>
      <p:sp>
        <p:nvSpPr>
          <p:cNvPr id="353" name="けいたい でんわ"/>
          <p:cNvSpPr txBox="1"/>
          <p:nvPr/>
        </p:nvSpPr>
        <p:spPr>
          <a:xfrm>
            <a:off x="3400697" y="1297008"/>
            <a:ext cx="2192578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けいたい でんわ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E789D6FE-F514-AF45-97FB-2472BA9FF07D}"/>
              </a:ext>
            </a:extLst>
          </p:cNvPr>
          <p:cNvSpPr/>
          <p:nvPr/>
        </p:nvSpPr>
        <p:spPr>
          <a:xfrm>
            <a:off x="1847477" y="4612826"/>
            <a:ext cx="6519404" cy="1087477"/>
          </a:xfrm>
          <a:prstGeom prst="wedgeRectCallout">
            <a:avLst>
              <a:gd name="adj1" fmla="val -14772"/>
              <a:gd name="adj2" fmla="val -111543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 u="sng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　</a:t>
            </a:r>
            <a:r>
              <a:rPr lang="en-US" altLang="ja-JP" sz="3200" u="sng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     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に入るカードを選びましょう</a:t>
            </a:r>
          </a:p>
        </p:txBody>
      </p:sp>
      <p:sp>
        <p:nvSpPr>
          <p:cNvPr id="12" name="えら">
            <a:extLst>
              <a:ext uri="{FF2B5EF4-FFF2-40B4-BE49-F238E27FC236}">
                <a16:creationId xmlns:a16="http://schemas.microsoft.com/office/drawing/2014/main" id="{B50D5145-18BB-2244-B6B0-230281831AA8}"/>
              </a:ext>
            </a:extLst>
          </p:cNvPr>
          <p:cNvSpPr txBox="1"/>
          <p:nvPr/>
        </p:nvSpPr>
        <p:spPr>
          <a:xfrm>
            <a:off x="5776927" y="4700483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11）PC、携帯電話、デジタルカメラなど"/>
          <p:cNvSpPr txBox="1"/>
          <p:nvPr/>
        </p:nvSpPr>
        <p:spPr>
          <a:xfrm>
            <a:off x="646937" y="1606550"/>
            <a:ext cx="10751059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11）PC、携帯電話、デジタルカメラなど</a:t>
            </a:r>
          </a:p>
        </p:txBody>
      </p:sp>
      <p:sp>
        <p:nvSpPr>
          <p:cNvPr id="356" name="＝電子機器類"/>
          <p:cNvSpPr txBox="1"/>
          <p:nvPr/>
        </p:nvSpPr>
        <p:spPr>
          <a:xfrm>
            <a:off x="1713737" y="3166110"/>
            <a:ext cx="9290685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＝電子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機器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類</a:t>
            </a:r>
          </a:p>
        </p:txBody>
      </p:sp>
      <p:sp>
        <p:nvSpPr>
          <p:cNvPr id="357" name="けいたい でんわ"/>
          <p:cNvSpPr txBox="1"/>
          <p:nvPr/>
        </p:nvSpPr>
        <p:spPr>
          <a:xfrm>
            <a:off x="3400697" y="1297008"/>
            <a:ext cx="2192578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けいたい でんわ</a:t>
            </a:r>
          </a:p>
        </p:txBody>
      </p:sp>
      <p:sp>
        <p:nvSpPr>
          <p:cNvPr id="358" name="き き るい"/>
          <p:cNvSpPr txBox="1"/>
          <p:nvPr/>
        </p:nvSpPr>
        <p:spPr>
          <a:xfrm>
            <a:off x="3316059" y="2839640"/>
            <a:ext cx="2590453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き　き　るい</a:t>
            </a:r>
          </a:p>
        </p:txBody>
      </p:sp>
      <p:sp>
        <p:nvSpPr>
          <p:cNvPr id="359" name="あと７問"/>
          <p:cNvSpPr txBox="1"/>
          <p:nvPr/>
        </p:nvSpPr>
        <p:spPr>
          <a:xfrm>
            <a:off x="9467849" y="772160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あと７問</a:t>
            </a:r>
          </a:p>
        </p:txBody>
      </p:sp>
      <p:sp>
        <p:nvSpPr>
          <p:cNvPr id="360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361" name="でん し"/>
          <p:cNvSpPr txBox="1"/>
          <p:nvPr/>
        </p:nvSpPr>
        <p:spPr>
          <a:xfrm>
            <a:off x="2362372" y="2986108"/>
            <a:ext cx="1033803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でん し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12）事件にかかわっている人"/>
          <p:cNvSpPr txBox="1"/>
          <p:nvPr/>
        </p:nvSpPr>
        <p:spPr>
          <a:xfrm>
            <a:off x="646937" y="1606550"/>
            <a:ext cx="7706107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12）事件にかかわっている人</a:t>
            </a:r>
          </a:p>
        </p:txBody>
      </p:sp>
      <p:sp>
        <p:nvSpPr>
          <p:cNvPr id="364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65" name="カードを選んだら"/>
          <p:cNvSpPr txBox="1"/>
          <p:nvPr/>
        </p:nvSpPr>
        <p:spPr>
          <a:xfrm>
            <a:off x="8210550" y="76200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367" name="＝事件の  者"/>
          <p:cNvSpPr txBox="1"/>
          <p:nvPr/>
        </p:nvSpPr>
        <p:spPr>
          <a:xfrm>
            <a:off x="1713737" y="3166110"/>
            <a:ext cx="9290685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＝事件の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者</a:t>
            </a:r>
          </a:p>
        </p:txBody>
      </p:sp>
      <p:sp>
        <p:nvSpPr>
          <p:cNvPr id="370" name="じ けん"/>
          <p:cNvSpPr txBox="1"/>
          <p:nvPr/>
        </p:nvSpPr>
        <p:spPr>
          <a:xfrm>
            <a:off x="2067197" y="1284308"/>
            <a:ext cx="112726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 けん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291C2746-0CE8-6D41-A983-DB20230DC7A5}"/>
              </a:ext>
            </a:extLst>
          </p:cNvPr>
          <p:cNvSpPr/>
          <p:nvPr/>
        </p:nvSpPr>
        <p:spPr>
          <a:xfrm>
            <a:off x="1847477" y="4612826"/>
            <a:ext cx="6519404" cy="1087477"/>
          </a:xfrm>
          <a:prstGeom prst="wedgeRectCallout">
            <a:avLst>
              <a:gd name="adj1" fmla="val -5421"/>
              <a:gd name="adj2" fmla="val -110324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 u="sng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　</a:t>
            </a:r>
            <a:r>
              <a:rPr lang="en-US" altLang="ja-JP" sz="3200" u="sng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     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に入るカードを選びましょう</a:t>
            </a:r>
          </a:p>
        </p:txBody>
      </p:sp>
      <p:sp>
        <p:nvSpPr>
          <p:cNvPr id="12" name="えら">
            <a:extLst>
              <a:ext uri="{FF2B5EF4-FFF2-40B4-BE49-F238E27FC236}">
                <a16:creationId xmlns:a16="http://schemas.microsoft.com/office/drawing/2014/main" id="{363E7598-4835-4A4E-A3D5-CA3441943AAB}"/>
              </a:ext>
            </a:extLst>
          </p:cNvPr>
          <p:cNvSpPr txBox="1"/>
          <p:nvPr/>
        </p:nvSpPr>
        <p:spPr>
          <a:xfrm>
            <a:off x="5776927" y="4700483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12）事件にかかわっている人"/>
          <p:cNvSpPr txBox="1"/>
          <p:nvPr/>
        </p:nvSpPr>
        <p:spPr>
          <a:xfrm>
            <a:off x="646937" y="1606550"/>
            <a:ext cx="7706107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12）事件にかかわっている人</a:t>
            </a:r>
          </a:p>
        </p:txBody>
      </p:sp>
      <p:sp>
        <p:nvSpPr>
          <p:cNvPr id="373" name="＝事件の関係者"/>
          <p:cNvSpPr txBox="1"/>
          <p:nvPr/>
        </p:nvSpPr>
        <p:spPr>
          <a:xfrm>
            <a:off x="1713737" y="3166110"/>
            <a:ext cx="9290685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＝事件の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関係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者</a:t>
            </a:r>
          </a:p>
        </p:txBody>
      </p:sp>
      <p:sp>
        <p:nvSpPr>
          <p:cNvPr id="374" name="じ けん"/>
          <p:cNvSpPr txBox="1"/>
          <p:nvPr/>
        </p:nvSpPr>
        <p:spPr>
          <a:xfrm>
            <a:off x="2067197" y="1284308"/>
            <a:ext cx="112726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じ けん</a:t>
            </a:r>
          </a:p>
        </p:txBody>
      </p:sp>
      <p:sp>
        <p:nvSpPr>
          <p:cNvPr id="375" name="かんけい しゃ"/>
          <p:cNvSpPr txBox="1"/>
          <p:nvPr/>
        </p:nvSpPr>
        <p:spPr>
          <a:xfrm>
            <a:off x="3862159" y="2852340"/>
            <a:ext cx="2590453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かんけい しゃ</a:t>
            </a:r>
          </a:p>
        </p:txBody>
      </p:sp>
      <p:sp>
        <p:nvSpPr>
          <p:cNvPr id="376" name="あと６問"/>
          <p:cNvSpPr txBox="1"/>
          <p:nvPr/>
        </p:nvSpPr>
        <p:spPr>
          <a:xfrm>
            <a:off x="9467849" y="772160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あと６問</a:t>
            </a:r>
          </a:p>
        </p:txBody>
      </p:sp>
      <p:sp>
        <p:nvSpPr>
          <p:cNvPr id="377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13）テーブルの上で使える調理器"/>
          <p:cNvSpPr txBox="1"/>
          <p:nvPr/>
        </p:nvSpPr>
        <p:spPr>
          <a:xfrm>
            <a:off x="646937" y="1606550"/>
            <a:ext cx="8780527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13）テーブルの上で使える調理器</a:t>
            </a:r>
          </a:p>
        </p:txBody>
      </p:sp>
      <p:sp>
        <p:nvSpPr>
          <p:cNvPr id="380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81" name="カードを選んだら"/>
          <p:cNvSpPr txBox="1"/>
          <p:nvPr/>
        </p:nvSpPr>
        <p:spPr>
          <a:xfrm>
            <a:off x="8210550" y="76200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383" name="＝  型調理器"/>
          <p:cNvSpPr txBox="1"/>
          <p:nvPr/>
        </p:nvSpPr>
        <p:spPr>
          <a:xfrm>
            <a:off x="1713737" y="3166110"/>
            <a:ext cx="9290685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型</a:t>
            </a:r>
            <a:r>
              <a:t>調理器</a:t>
            </a:r>
          </a:p>
        </p:txBody>
      </p:sp>
      <p:sp>
        <p:nvSpPr>
          <p:cNvPr id="386" name="ちょうり き"/>
          <p:cNvSpPr txBox="1"/>
          <p:nvPr/>
        </p:nvSpPr>
        <p:spPr>
          <a:xfrm>
            <a:off x="7655197" y="1322408"/>
            <a:ext cx="1651488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ちょうり き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7C00A94C-F4E7-1A40-BE33-C04797BEF912}"/>
              </a:ext>
            </a:extLst>
          </p:cNvPr>
          <p:cNvSpPr/>
          <p:nvPr/>
        </p:nvSpPr>
        <p:spPr>
          <a:xfrm>
            <a:off x="1847477" y="4612826"/>
            <a:ext cx="6519404" cy="1087477"/>
          </a:xfrm>
          <a:prstGeom prst="wedgeRectCallout">
            <a:avLst>
              <a:gd name="adj1" fmla="val -30627"/>
              <a:gd name="adj2" fmla="val -110324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 u="sng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　</a:t>
            </a:r>
            <a:r>
              <a:rPr lang="en-US" altLang="ja-JP" sz="3200" u="sng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     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に入るカードを選びましょう</a:t>
            </a:r>
          </a:p>
        </p:txBody>
      </p:sp>
      <p:sp>
        <p:nvSpPr>
          <p:cNvPr id="12" name="えら">
            <a:extLst>
              <a:ext uri="{FF2B5EF4-FFF2-40B4-BE49-F238E27FC236}">
                <a16:creationId xmlns:a16="http://schemas.microsoft.com/office/drawing/2014/main" id="{32F3D1FB-2FB9-2748-8EB3-6DE08993215D}"/>
              </a:ext>
            </a:extLst>
          </p:cNvPr>
          <p:cNvSpPr txBox="1"/>
          <p:nvPr/>
        </p:nvSpPr>
        <p:spPr>
          <a:xfrm>
            <a:off x="5776927" y="4700483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13）テーブルの上で使える調理器"/>
          <p:cNvSpPr txBox="1"/>
          <p:nvPr/>
        </p:nvSpPr>
        <p:spPr>
          <a:xfrm>
            <a:off x="646937" y="1606550"/>
            <a:ext cx="8780527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13）テーブルの上で使える調理器</a:t>
            </a:r>
          </a:p>
        </p:txBody>
      </p:sp>
      <p:sp>
        <p:nvSpPr>
          <p:cNvPr id="389" name="＝卓上型調理器"/>
          <p:cNvSpPr txBox="1"/>
          <p:nvPr/>
        </p:nvSpPr>
        <p:spPr>
          <a:xfrm>
            <a:off x="1713737" y="3178810"/>
            <a:ext cx="9290685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卓上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型</a:t>
            </a:r>
            <a:r>
              <a:t>調理器</a:t>
            </a:r>
          </a:p>
        </p:txBody>
      </p:sp>
      <p:sp>
        <p:nvSpPr>
          <p:cNvPr id="390" name="ちょうり き"/>
          <p:cNvSpPr txBox="1"/>
          <p:nvPr/>
        </p:nvSpPr>
        <p:spPr>
          <a:xfrm>
            <a:off x="7655197" y="1322408"/>
            <a:ext cx="1651488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ちょうり き</a:t>
            </a:r>
          </a:p>
        </p:txBody>
      </p:sp>
      <p:sp>
        <p:nvSpPr>
          <p:cNvPr id="391" name="たくじょう がた"/>
          <p:cNvSpPr txBox="1"/>
          <p:nvPr/>
        </p:nvSpPr>
        <p:spPr>
          <a:xfrm>
            <a:off x="2084159" y="2839640"/>
            <a:ext cx="2590453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たくじょう がた</a:t>
            </a:r>
          </a:p>
        </p:txBody>
      </p:sp>
      <p:sp>
        <p:nvSpPr>
          <p:cNvPr id="392" name="あと５問"/>
          <p:cNvSpPr txBox="1"/>
          <p:nvPr/>
        </p:nvSpPr>
        <p:spPr>
          <a:xfrm>
            <a:off x="9467849" y="772160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あと５問</a:t>
            </a:r>
          </a:p>
        </p:txBody>
      </p:sp>
      <p:sp>
        <p:nvSpPr>
          <p:cNvPr id="393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14）肉、魚、卵、牛乳などの食べ物"/>
          <p:cNvSpPr txBox="1"/>
          <p:nvPr/>
        </p:nvSpPr>
        <p:spPr>
          <a:xfrm>
            <a:off x="646937" y="1606550"/>
            <a:ext cx="9422893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14）肉、魚、卵、牛乳などの食べ物</a:t>
            </a:r>
          </a:p>
        </p:txBody>
      </p:sp>
      <p:sp>
        <p:nvSpPr>
          <p:cNvPr id="396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397" name="カードを選んだら"/>
          <p:cNvSpPr txBox="1"/>
          <p:nvPr/>
        </p:nvSpPr>
        <p:spPr>
          <a:xfrm>
            <a:off x="8210550" y="76200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399" name="＝  性食品"/>
          <p:cNvSpPr txBox="1"/>
          <p:nvPr/>
        </p:nvSpPr>
        <p:spPr>
          <a:xfrm>
            <a:off x="1713737" y="3166110"/>
            <a:ext cx="9290685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性</a:t>
            </a:r>
            <a:r>
              <a:t>食品</a:t>
            </a:r>
          </a:p>
        </p:txBody>
      </p:sp>
      <p:sp>
        <p:nvSpPr>
          <p:cNvPr id="402" name="にく"/>
          <p:cNvSpPr txBox="1"/>
          <p:nvPr/>
        </p:nvSpPr>
        <p:spPr>
          <a:xfrm>
            <a:off x="1800497" y="1284308"/>
            <a:ext cx="94316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にく</a:t>
            </a:r>
          </a:p>
        </p:txBody>
      </p:sp>
      <p:sp>
        <p:nvSpPr>
          <p:cNvPr id="403" name="さかな"/>
          <p:cNvSpPr txBox="1"/>
          <p:nvPr/>
        </p:nvSpPr>
        <p:spPr>
          <a:xfrm>
            <a:off x="2994297" y="1284308"/>
            <a:ext cx="94316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さかな</a:t>
            </a:r>
          </a:p>
        </p:txBody>
      </p:sp>
      <p:sp>
        <p:nvSpPr>
          <p:cNvPr id="404" name="たまご"/>
          <p:cNvSpPr txBox="1"/>
          <p:nvPr/>
        </p:nvSpPr>
        <p:spPr>
          <a:xfrm>
            <a:off x="4086497" y="1284308"/>
            <a:ext cx="94316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たまご</a:t>
            </a:r>
          </a:p>
        </p:txBody>
      </p:sp>
      <p:sp>
        <p:nvSpPr>
          <p:cNvPr id="405" name="ぎゅうにゅう"/>
          <p:cNvSpPr txBox="1"/>
          <p:nvPr/>
        </p:nvSpPr>
        <p:spPr>
          <a:xfrm>
            <a:off x="5178697" y="1284308"/>
            <a:ext cx="1721289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ぎゅうにゅう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C88857E1-4C1F-2C4B-A627-1317AF70E398}"/>
              </a:ext>
            </a:extLst>
          </p:cNvPr>
          <p:cNvSpPr/>
          <p:nvPr/>
        </p:nvSpPr>
        <p:spPr>
          <a:xfrm>
            <a:off x="1847477" y="4612826"/>
            <a:ext cx="6519404" cy="1087477"/>
          </a:xfrm>
          <a:prstGeom prst="wedgeRectCallout">
            <a:avLst>
              <a:gd name="adj1" fmla="val -30627"/>
              <a:gd name="adj2" fmla="val -110324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 u="sng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　</a:t>
            </a:r>
            <a:r>
              <a:rPr lang="en-US" altLang="ja-JP" sz="3200" u="sng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     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に入るカードを選びましょう</a:t>
            </a:r>
          </a:p>
        </p:txBody>
      </p:sp>
      <p:sp>
        <p:nvSpPr>
          <p:cNvPr id="15" name="えら">
            <a:extLst>
              <a:ext uri="{FF2B5EF4-FFF2-40B4-BE49-F238E27FC236}">
                <a16:creationId xmlns:a16="http://schemas.microsoft.com/office/drawing/2014/main" id="{A30915FF-BBD8-C843-B942-4458E3C1EB94}"/>
              </a:ext>
            </a:extLst>
          </p:cNvPr>
          <p:cNvSpPr txBox="1"/>
          <p:nvPr/>
        </p:nvSpPr>
        <p:spPr>
          <a:xfrm>
            <a:off x="5776927" y="4700483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14）肉、魚、卵、牛乳などの食べ物"/>
          <p:cNvSpPr txBox="1"/>
          <p:nvPr/>
        </p:nvSpPr>
        <p:spPr>
          <a:xfrm>
            <a:off x="646937" y="1606550"/>
            <a:ext cx="9422893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14）肉、魚、卵、牛乳などの食べ物</a:t>
            </a:r>
          </a:p>
        </p:txBody>
      </p:sp>
      <p:sp>
        <p:nvSpPr>
          <p:cNvPr id="408" name="＝動物性食品"/>
          <p:cNvSpPr txBox="1"/>
          <p:nvPr/>
        </p:nvSpPr>
        <p:spPr>
          <a:xfrm>
            <a:off x="1713737" y="3166110"/>
            <a:ext cx="9290685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動物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性</a:t>
            </a:r>
            <a:r>
              <a:t>食品</a:t>
            </a:r>
          </a:p>
        </p:txBody>
      </p:sp>
      <p:sp>
        <p:nvSpPr>
          <p:cNvPr id="409" name="にく"/>
          <p:cNvSpPr txBox="1"/>
          <p:nvPr/>
        </p:nvSpPr>
        <p:spPr>
          <a:xfrm>
            <a:off x="1800497" y="1284308"/>
            <a:ext cx="94316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にく</a:t>
            </a:r>
          </a:p>
        </p:txBody>
      </p:sp>
      <p:sp>
        <p:nvSpPr>
          <p:cNvPr id="410" name="さかな"/>
          <p:cNvSpPr txBox="1"/>
          <p:nvPr/>
        </p:nvSpPr>
        <p:spPr>
          <a:xfrm>
            <a:off x="2994297" y="1284308"/>
            <a:ext cx="94316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さかな</a:t>
            </a:r>
          </a:p>
        </p:txBody>
      </p:sp>
      <p:sp>
        <p:nvSpPr>
          <p:cNvPr id="411" name="たまご"/>
          <p:cNvSpPr txBox="1"/>
          <p:nvPr/>
        </p:nvSpPr>
        <p:spPr>
          <a:xfrm>
            <a:off x="4086497" y="1284308"/>
            <a:ext cx="94316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たまご</a:t>
            </a:r>
          </a:p>
        </p:txBody>
      </p:sp>
      <p:sp>
        <p:nvSpPr>
          <p:cNvPr id="412" name="ぎゅうにゅう"/>
          <p:cNvSpPr txBox="1"/>
          <p:nvPr/>
        </p:nvSpPr>
        <p:spPr>
          <a:xfrm>
            <a:off x="5178697" y="1284308"/>
            <a:ext cx="1721289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ぎゅうにゅう</a:t>
            </a:r>
          </a:p>
        </p:txBody>
      </p:sp>
      <p:sp>
        <p:nvSpPr>
          <p:cNvPr id="413" name="どう ぶつ  せい"/>
          <p:cNvSpPr txBox="1"/>
          <p:nvPr/>
        </p:nvSpPr>
        <p:spPr>
          <a:xfrm>
            <a:off x="2081753" y="2839640"/>
            <a:ext cx="2590453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どう ぶつ  せい</a:t>
            </a:r>
          </a:p>
        </p:txBody>
      </p:sp>
      <p:sp>
        <p:nvSpPr>
          <p:cNvPr id="414" name="あと４問"/>
          <p:cNvSpPr txBox="1"/>
          <p:nvPr/>
        </p:nvSpPr>
        <p:spPr>
          <a:xfrm>
            <a:off x="9467849" y="772160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あと４問</a:t>
            </a:r>
          </a:p>
        </p:txBody>
      </p:sp>
      <p:sp>
        <p:nvSpPr>
          <p:cNvPr id="415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15）（今まで疑われていた人とは別の）…"/>
          <p:cNvSpPr txBox="1"/>
          <p:nvPr/>
        </p:nvSpPr>
        <p:spPr>
          <a:xfrm>
            <a:off x="646937" y="1586865"/>
            <a:ext cx="10742487" cy="16586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lnSpc>
                <a:spcPct val="120000"/>
              </a:lnSpc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15）（今まで疑われていた人とは別の）</a:t>
            </a:r>
          </a:p>
          <a:p>
            <a:pPr algn="l">
              <a:lnSpc>
                <a:spcPct val="120000"/>
              </a:lnSpc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　　 悪い事をした本当の人</a:t>
            </a:r>
          </a:p>
        </p:txBody>
      </p:sp>
      <p:sp>
        <p:nvSpPr>
          <p:cNvPr id="418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19" name="カードを選んだら"/>
          <p:cNvSpPr txBox="1"/>
          <p:nvPr/>
        </p:nvSpPr>
        <p:spPr>
          <a:xfrm>
            <a:off x="8210550" y="76200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421" name="＝真  ."/>
          <p:cNvSpPr txBox="1"/>
          <p:nvPr/>
        </p:nvSpPr>
        <p:spPr>
          <a:xfrm>
            <a:off x="1726437" y="3958550"/>
            <a:ext cx="9290685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真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</a:t>
            </a:r>
            <a:r>
              <a:rPr sz="5600" u="sng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424" name="うたが"/>
          <p:cNvSpPr txBox="1"/>
          <p:nvPr/>
        </p:nvSpPr>
        <p:spPr>
          <a:xfrm>
            <a:off x="4088153" y="1430080"/>
            <a:ext cx="94316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dirty="0" err="1"/>
              <a:t>うたが</a:t>
            </a:r>
            <a:endParaRPr dirty="0"/>
          </a:p>
        </p:txBody>
      </p:sp>
      <p:sp>
        <p:nvSpPr>
          <p:cNvPr id="425" name="べつ"/>
          <p:cNvSpPr txBox="1"/>
          <p:nvPr/>
        </p:nvSpPr>
        <p:spPr>
          <a:xfrm>
            <a:off x="9258273" y="1430080"/>
            <a:ext cx="94316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べつ</a:t>
            </a:r>
          </a:p>
        </p:txBody>
      </p:sp>
      <p:sp>
        <p:nvSpPr>
          <p:cNvPr id="426" name="こと"/>
          <p:cNvSpPr txBox="1"/>
          <p:nvPr/>
        </p:nvSpPr>
        <p:spPr>
          <a:xfrm>
            <a:off x="2994297" y="2276475"/>
            <a:ext cx="94316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こと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2C82E1C1-504F-3941-A557-9CEA6B3D2162}"/>
              </a:ext>
            </a:extLst>
          </p:cNvPr>
          <p:cNvSpPr/>
          <p:nvPr/>
        </p:nvSpPr>
        <p:spPr>
          <a:xfrm>
            <a:off x="2099268" y="5394703"/>
            <a:ext cx="6519404" cy="1087477"/>
          </a:xfrm>
          <a:prstGeom prst="wedgeRectCallout">
            <a:avLst>
              <a:gd name="adj1" fmla="val -30627"/>
              <a:gd name="adj2" fmla="val -110324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 u="sng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　</a:t>
            </a:r>
            <a:r>
              <a:rPr lang="en-US" altLang="ja-JP" sz="3200" u="sng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     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に入るカードを選びましょう</a:t>
            </a:r>
          </a:p>
        </p:txBody>
      </p:sp>
      <p:sp>
        <p:nvSpPr>
          <p:cNvPr id="14" name="えら">
            <a:extLst>
              <a:ext uri="{FF2B5EF4-FFF2-40B4-BE49-F238E27FC236}">
                <a16:creationId xmlns:a16="http://schemas.microsoft.com/office/drawing/2014/main" id="{5F9E29AC-2AC8-2B41-BBF9-63B23EAABB0D}"/>
              </a:ext>
            </a:extLst>
          </p:cNvPr>
          <p:cNvSpPr txBox="1"/>
          <p:nvPr/>
        </p:nvSpPr>
        <p:spPr>
          <a:xfrm>
            <a:off x="6028718" y="5482360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15）（今まで疑われていた人とは別の）…"/>
          <p:cNvSpPr txBox="1"/>
          <p:nvPr/>
        </p:nvSpPr>
        <p:spPr>
          <a:xfrm>
            <a:off x="646937" y="1586865"/>
            <a:ext cx="10742487" cy="16586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lnSpc>
                <a:spcPct val="120000"/>
              </a:lnSpc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15）（今まで疑われていた人とは別の）</a:t>
            </a:r>
          </a:p>
          <a:p>
            <a:pPr algn="l">
              <a:lnSpc>
                <a:spcPct val="120000"/>
              </a:lnSpc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　　 悪い事をした本当の人</a:t>
            </a:r>
          </a:p>
        </p:txBody>
      </p:sp>
      <p:sp>
        <p:nvSpPr>
          <p:cNvPr id="429" name="＝真犯人."/>
          <p:cNvSpPr txBox="1"/>
          <p:nvPr/>
        </p:nvSpPr>
        <p:spPr>
          <a:xfrm>
            <a:off x="1726437" y="3958550"/>
            <a:ext cx="9290685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真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犯人</a:t>
            </a:r>
            <a:r>
              <a:rPr sz="5600" u="sng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430" name="うたが"/>
          <p:cNvSpPr txBox="1"/>
          <p:nvPr/>
        </p:nvSpPr>
        <p:spPr>
          <a:xfrm>
            <a:off x="4074901" y="1416828"/>
            <a:ext cx="94316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dirty="0" err="1"/>
              <a:t>うたが</a:t>
            </a:r>
            <a:endParaRPr dirty="0"/>
          </a:p>
        </p:txBody>
      </p:sp>
      <p:sp>
        <p:nvSpPr>
          <p:cNvPr id="431" name="べつ"/>
          <p:cNvSpPr txBox="1"/>
          <p:nvPr/>
        </p:nvSpPr>
        <p:spPr>
          <a:xfrm>
            <a:off x="9245021" y="1416828"/>
            <a:ext cx="94316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べつ</a:t>
            </a:r>
          </a:p>
        </p:txBody>
      </p:sp>
      <p:sp>
        <p:nvSpPr>
          <p:cNvPr id="432" name="こと"/>
          <p:cNvSpPr txBox="1"/>
          <p:nvPr/>
        </p:nvSpPr>
        <p:spPr>
          <a:xfrm>
            <a:off x="2994297" y="2276475"/>
            <a:ext cx="94316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こと</a:t>
            </a:r>
          </a:p>
        </p:txBody>
      </p:sp>
      <p:sp>
        <p:nvSpPr>
          <p:cNvPr id="433" name="しん はん にん"/>
          <p:cNvSpPr txBox="1"/>
          <p:nvPr/>
        </p:nvSpPr>
        <p:spPr>
          <a:xfrm>
            <a:off x="2081753" y="3588940"/>
            <a:ext cx="2590453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しん はん にん</a:t>
            </a:r>
          </a:p>
        </p:txBody>
      </p:sp>
      <p:sp>
        <p:nvSpPr>
          <p:cNvPr id="434" name="あと３問"/>
          <p:cNvSpPr txBox="1"/>
          <p:nvPr/>
        </p:nvSpPr>
        <p:spPr>
          <a:xfrm>
            <a:off x="9467849" y="772160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あと３問</a:t>
            </a:r>
          </a:p>
        </p:txBody>
      </p:sp>
      <p:sp>
        <p:nvSpPr>
          <p:cNvPr id="435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16）最後に犯人がだれかわかる小説"/>
          <p:cNvSpPr txBox="1"/>
          <p:nvPr/>
        </p:nvSpPr>
        <p:spPr>
          <a:xfrm>
            <a:off x="646937" y="1606550"/>
            <a:ext cx="9437752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16）最後に犯人がだれかわかる小説</a:t>
            </a:r>
          </a:p>
        </p:txBody>
      </p:sp>
      <p:sp>
        <p:nvSpPr>
          <p:cNvPr id="438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39" name="カードを選んだら"/>
          <p:cNvSpPr txBox="1"/>
          <p:nvPr/>
        </p:nvSpPr>
        <p:spPr>
          <a:xfrm>
            <a:off x="8210550" y="76200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441" name="＝  小説"/>
          <p:cNvSpPr txBox="1"/>
          <p:nvPr/>
        </p:nvSpPr>
        <p:spPr>
          <a:xfrm>
            <a:off x="1713737" y="3166110"/>
            <a:ext cx="9290685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</a:t>
            </a:r>
            <a:r>
              <a:t>小説</a:t>
            </a:r>
          </a:p>
        </p:txBody>
      </p:sp>
      <p:sp>
        <p:nvSpPr>
          <p:cNvPr id="444" name="さい ご"/>
          <p:cNvSpPr txBox="1"/>
          <p:nvPr/>
        </p:nvSpPr>
        <p:spPr>
          <a:xfrm>
            <a:off x="1952897" y="1284308"/>
            <a:ext cx="1282692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さい ご</a:t>
            </a:r>
          </a:p>
        </p:txBody>
      </p:sp>
      <p:sp>
        <p:nvSpPr>
          <p:cNvPr id="445" name="はんにん"/>
          <p:cNvSpPr txBox="1"/>
          <p:nvPr/>
        </p:nvSpPr>
        <p:spPr>
          <a:xfrm>
            <a:off x="3710160" y="1284308"/>
            <a:ext cx="1282692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はんにん</a:t>
            </a:r>
          </a:p>
        </p:txBody>
      </p:sp>
      <p:sp>
        <p:nvSpPr>
          <p:cNvPr id="446" name="しょうせつ"/>
          <p:cNvSpPr txBox="1"/>
          <p:nvPr/>
        </p:nvSpPr>
        <p:spPr>
          <a:xfrm>
            <a:off x="8582297" y="1284308"/>
            <a:ext cx="1721289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しょうせつ</a:t>
            </a:r>
          </a:p>
        </p:txBody>
      </p:sp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D52C41A3-6386-E941-A79D-D14428789BC7}"/>
              </a:ext>
            </a:extLst>
          </p:cNvPr>
          <p:cNvSpPr/>
          <p:nvPr/>
        </p:nvSpPr>
        <p:spPr>
          <a:xfrm>
            <a:off x="1847477" y="4612826"/>
            <a:ext cx="6519404" cy="1087477"/>
          </a:xfrm>
          <a:prstGeom prst="wedgeRectCallout">
            <a:avLst>
              <a:gd name="adj1" fmla="val -30627"/>
              <a:gd name="adj2" fmla="val -110324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 u="sng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　</a:t>
            </a:r>
            <a:r>
              <a:rPr lang="en-US" altLang="ja-JP" sz="3200" u="sng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     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に入るカードを選びましょう</a:t>
            </a:r>
          </a:p>
        </p:txBody>
      </p:sp>
      <p:sp>
        <p:nvSpPr>
          <p:cNvPr id="14" name="えら">
            <a:extLst>
              <a:ext uri="{FF2B5EF4-FFF2-40B4-BE49-F238E27FC236}">
                <a16:creationId xmlns:a16="http://schemas.microsoft.com/office/drawing/2014/main" id="{140E1516-241C-8E4C-87B5-537E5B3F8DB9}"/>
              </a:ext>
            </a:extLst>
          </p:cNvPr>
          <p:cNvSpPr txBox="1"/>
          <p:nvPr/>
        </p:nvSpPr>
        <p:spPr>
          <a:xfrm>
            <a:off x="5776927" y="4700483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16）最後に犯人がだれかわかる小説"/>
          <p:cNvSpPr txBox="1"/>
          <p:nvPr/>
        </p:nvSpPr>
        <p:spPr>
          <a:xfrm>
            <a:off x="646937" y="1606550"/>
            <a:ext cx="9437752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16）最後に犯人がだれかわかる小説</a:t>
            </a:r>
          </a:p>
        </p:txBody>
      </p:sp>
      <p:sp>
        <p:nvSpPr>
          <p:cNvPr id="449" name="＝推理小説"/>
          <p:cNvSpPr txBox="1"/>
          <p:nvPr/>
        </p:nvSpPr>
        <p:spPr>
          <a:xfrm>
            <a:off x="1713737" y="3166110"/>
            <a:ext cx="9290685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推理</a:t>
            </a:r>
            <a:r>
              <a:t>小説</a:t>
            </a:r>
          </a:p>
        </p:txBody>
      </p:sp>
      <p:sp>
        <p:nvSpPr>
          <p:cNvPr id="450" name="さい ご"/>
          <p:cNvSpPr txBox="1"/>
          <p:nvPr/>
        </p:nvSpPr>
        <p:spPr>
          <a:xfrm>
            <a:off x="1952897" y="1284308"/>
            <a:ext cx="1282692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さい ご</a:t>
            </a:r>
          </a:p>
        </p:txBody>
      </p:sp>
      <p:sp>
        <p:nvSpPr>
          <p:cNvPr id="451" name="はんにん"/>
          <p:cNvSpPr txBox="1"/>
          <p:nvPr/>
        </p:nvSpPr>
        <p:spPr>
          <a:xfrm>
            <a:off x="3710160" y="1284308"/>
            <a:ext cx="1282692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はんにん</a:t>
            </a:r>
          </a:p>
        </p:txBody>
      </p:sp>
      <p:sp>
        <p:nvSpPr>
          <p:cNvPr id="452" name="しょうせつ"/>
          <p:cNvSpPr txBox="1"/>
          <p:nvPr/>
        </p:nvSpPr>
        <p:spPr>
          <a:xfrm>
            <a:off x="8582297" y="1284308"/>
            <a:ext cx="1721289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しょうせつ</a:t>
            </a:r>
          </a:p>
        </p:txBody>
      </p:sp>
      <p:sp>
        <p:nvSpPr>
          <p:cNvPr id="453" name="すい り"/>
          <p:cNvSpPr txBox="1"/>
          <p:nvPr/>
        </p:nvSpPr>
        <p:spPr>
          <a:xfrm>
            <a:off x="2081753" y="2839640"/>
            <a:ext cx="1828057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すい　り</a:t>
            </a:r>
          </a:p>
        </p:txBody>
      </p:sp>
      <p:sp>
        <p:nvSpPr>
          <p:cNvPr id="454" name="あと２問"/>
          <p:cNvSpPr txBox="1"/>
          <p:nvPr/>
        </p:nvSpPr>
        <p:spPr>
          <a:xfrm>
            <a:off x="9467849" y="772160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あと２問</a:t>
            </a:r>
          </a:p>
        </p:txBody>
      </p:sp>
      <p:sp>
        <p:nvSpPr>
          <p:cNvPr id="455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17）コントロールできないこと"/>
          <p:cNvSpPr txBox="1"/>
          <p:nvPr/>
        </p:nvSpPr>
        <p:spPr>
          <a:xfrm>
            <a:off x="646937" y="1606550"/>
            <a:ext cx="8271892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17）コントロールできないこと</a:t>
            </a:r>
          </a:p>
        </p:txBody>
      </p:sp>
      <p:sp>
        <p:nvSpPr>
          <p:cNvPr id="458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59" name="カードを選んだら"/>
          <p:cNvSpPr txBox="1"/>
          <p:nvPr/>
        </p:nvSpPr>
        <p:spPr>
          <a:xfrm>
            <a:off x="8210550" y="76200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461" name="＝  不能"/>
          <p:cNvSpPr txBox="1"/>
          <p:nvPr/>
        </p:nvSpPr>
        <p:spPr>
          <a:xfrm>
            <a:off x="1713737" y="3166110"/>
            <a:ext cx="9290685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</a:t>
            </a:r>
            <a:r>
              <a:t>不能</a:t>
            </a:r>
          </a:p>
        </p:txBody>
      </p:sp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2388FA0E-C69B-FD49-AEAE-84EA4512399F}"/>
              </a:ext>
            </a:extLst>
          </p:cNvPr>
          <p:cNvSpPr/>
          <p:nvPr/>
        </p:nvSpPr>
        <p:spPr>
          <a:xfrm>
            <a:off x="1847477" y="4612826"/>
            <a:ext cx="6519404" cy="1087477"/>
          </a:xfrm>
          <a:prstGeom prst="wedgeRectCallout">
            <a:avLst>
              <a:gd name="adj1" fmla="val -30627"/>
              <a:gd name="adj2" fmla="val -110324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 u="sng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　</a:t>
            </a:r>
            <a:r>
              <a:rPr lang="en-US" altLang="ja-JP" sz="3200" u="sng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     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に入るカードを選びましょう</a:t>
            </a:r>
          </a:p>
        </p:txBody>
      </p:sp>
      <p:sp>
        <p:nvSpPr>
          <p:cNvPr id="11" name="えら">
            <a:extLst>
              <a:ext uri="{FF2B5EF4-FFF2-40B4-BE49-F238E27FC236}">
                <a16:creationId xmlns:a16="http://schemas.microsoft.com/office/drawing/2014/main" id="{A959E412-82BF-074F-B09E-272D62D3C395}"/>
              </a:ext>
            </a:extLst>
          </p:cNvPr>
          <p:cNvSpPr txBox="1"/>
          <p:nvPr/>
        </p:nvSpPr>
        <p:spPr>
          <a:xfrm>
            <a:off x="5776927" y="4700483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17）コントロールできないこと"/>
          <p:cNvSpPr txBox="1"/>
          <p:nvPr/>
        </p:nvSpPr>
        <p:spPr>
          <a:xfrm>
            <a:off x="646937" y="1606550"/>
            <a:ext cx="8271892" cy="67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17）コントロールできないこと</a:t>
            </a:r>
          </a:p>
        </p:txBody>
      </p:sp>
      <p:sp>
        <p:nvSpPr>
          <p:cNvPr id="466" name="＝制御不能"/>
          <p:cNvSpPr txBox="1"/>
          <p:nvPr/>
        </p:nvSpPr>
        <p:spPr>
          <a:xfrm>
            <a:off x="1713737" y="3166110"/>
            <a:ext cx="9290685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制御</a:t>
            </a:r>
            <a:r>
              <a:t>不能</a:t>
            </a:r>
          </a:p>
        </p:txBody>
      </p:sp>
      <p:sp>
        <p:nvSpPr>
          <p:cNvPr id="467" name="ふ のう"/>
          <p:cNvSpPr txBox="1"/>
          <p:nvPr/>
        </p:nvSpPr>
        <p:spPr>
          <a:xfrm>
            <a:off x="3748260" y="2935308"/>
            <a:ext cx="1282692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ふ のう</a:t>
            </a:r>
          </a:p>
        </p:txBody>
      </p:sp>
      <p:sp>
        <p:nvSpPr>
          <p:cNvPr id="468" name="せい ぎょ"/>
          <p:cNvSpPr txBox="1"/>
          <p:nvPr/>
        </p:nvSpPr>
        <p:spPr>
          <a:xfrm>
            <a:off x="2170653" y="2826940"/>
            <a:ext cx="1828057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せい ぎょ</a:t>
            </a:r>
          </a:p>
        </p:txBody>
      </p:sp>
      <p:sp>
        <p:nvSpPr>
          <p:cNvPr id="469" name="あと１問"/>
          <p:cNvSpPr txBox="1"/>
          <p:nvPr/>
        </p:nvSpPr>
        <p:spPr>
          <a:xfrm>
            <a:off x="9467849" y="7721600"/>
            <a:ext cx="15367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あと１問</a:t>
            </a:r>
          </a:p>
        </p:txBody>
      </p:sp>
      <p:sp>
        <p:nvSpPr>
          <p:cNvPr id="470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18）電子機器類から生じ、航空機の機器類に…"/>
          <p:cNvSpPr txBox="1"/>
          <p:nvPr/>
        </p:nvSpPr>
        <p:spPr>
          <a:xfrm>
            <a:off x="646937" y="1494101"/>
            <a:ext cx="11914062" cy="16586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lnSpc>
                <a:spcPct val="120000"/>
              </a:lnSpc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/>
              <a:t>18）電子機器類から生じ、航空機の機器類に</a:t>
            </a:r>
          </a:p>
          <a:p>
            <a:pPr algn="l">
              <a:lnSpc>
                <a:spcPct val="120000"/>
              </a:lnSpc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/>
              <a:t>　　 </a:t>
            </a:r>
            <a:r>
              <a:rPr dirty="0" err="1"/>
              <a:t>影響するかもしれないもの</a:t>
            </a:r>
            <a:endParaRPr dirty="0"/>
          </a:p>
        </p:txBody>
      </p:sp>
      <p:sp>
        <p:nvSpPr>
          <p:cNvPr id="473" name="答えを見る"/>
          <p:cNvSpPr/>
          <p:nvPr/>
        </p:nvSpPr>
        <p:spPr>
          <a:xfrm>
            <a:off x="9395916" y="81788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sp>
        <p:nvSpPr>
          <p:cNvPr id="474" name="カードを選んだら"/>
          <p:cNvSpPr txBox="1"/>
          <p:nvPr/>
        </p:nvSpPr>
        <p:spPr>
          <a:xfrm>
            <a:off x="8210550" y="7620000"/>
            <a:ext cx="29591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カードを選んだら</a:t>
            </a:r>
          </a:p>
        </p:txBody>
      </p:sp>
      <p:sp>
        <p:nvSpPr>
          <p:cNvPr id="476" name="＝  波"/>
          <p:cNvSpPr txBox="1"/>
          <p:nvPr/>
        </p:nvSpPr>
        <p:spPr>
          <a:xfrm>
            <a:off x="1726437" y="3958550"/>
            <a:ext cx="9290685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　　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波</a:t>
            </a:r>
          </a:p>
        </p:txBody>
      </p:sp>
      <p:sp>
        <p:nvSpPr>
          <p:cNvPr id="479" name="でん し"/>
          <p:cNvSpPr txBox="1"/>
          <p:nvPr/>
        </p:nvSpPr>
        <p:spPr>
          <a:xfrm>
            <a:off x="2130697" y="1256924"/>
            <a:ext cx="1076329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dirty="0" err="1"/>
              <a:t>でん</a:t>
            </a:r>
            <a:r>
              <a:rPr dirty="0"/>
              <a:t> </a:t>
            </a:r>
            <a:r>
              <a:rPr dirty="0" err="1"/>
              <a:t>し</a:t>
            </a:r>
            <a:endParaRPr dirty="0"/>
          </a:p>
        </p:txBody>
      </p:sp>
      <p:sp>
        <p:nvSpPr>
          <p:cNvPr id="480" name="しょう"/>
          <p:cNvSpPr txBox="1"/>
          <p:nvPr/>
        </p:nvSpPr>
        <p:spPr>
          <a:xfrm>
            <a:off x="5811297" y="1284308"/>
            <a:ext cx="94316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しょう</a:t>
            </a:r>
          </a:p>
        </p:txBody>
      </p:sp>
      <p:sp>
        <p:nvSpPr>
          <p:cNvPr id="481" name="えいきょう"/>
          <p:cNvSpPr txBox="1"/>
          <p:nvPr/>
        </p:nvSpPr>
        <p:spPr>
          <a:xfrm>
            <a:off x="1884742" y="2149355"/>
            <a:ext cx="147785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dirty="0" err="1"/>
              <a:t>えいきょう</a:t>
            </a:r>
            <a:endParaRPr dirty="0"/>
          </a:p>
        </p:txBody>
      </p:sp>
      <p:sp>
        <p:nvSpPr>
          <p:cNvPr id="482" name="き き  るい"/>
          <p:cNvSpPr txBox="1"/>
          <p:nvPr/>
        </p:nvSpPr>
        <p:spPr>
          <a:xfrm>
            <a:off x="3362597" y="1284308"/>
            <a:ext cx="147785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き き  るい</a:t>
            </a:r>
          </a:p>
        </p:txBody>
      </p:sp>
      <p:sp>
        <p:nvSpPr>
          <p:cNvPr id="483" name="こう くう き"/>
          <p:cNvSpPr txBox="1"/>
          <p:nvPr/>
        </p:nvSpPr>
        <p:spPr>
          <a:xfrm>
            <a:off x="7725308" y="1284308"/>
            <a:ext cx="185007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こう くう き</a:t>
            </a:r>
          </a:p>
        </p:txBody>
      </p:sp>
      <p:sp>
        <p:nvSpPr>
          <p:cNvPr id="484" name="き き  るい"/>
          <p:cNvSpPr txBox="1"/>
          <p:nvPr/>
        </p:nvSpPr>
        <p:spPr>
          <a:xfrm>
            <a:off x="10198376" y="1284308"/>
            <a:ext cx="147785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き き  るい</a:t>
            </a: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D87842B4-8A7A-BD47-80CC-B983FA637D74}"/>
              </a:ext>
            </a:extLst>
          </p:cNvPr>
          <p:cNvSpPr/>
          <p:nvPr/>
        </p:nvSpPr>
        <p:spPr>
          <a:xfrm>
            <a:off x="1884742" y="5388834"/>
            <a:ext cx="6519404" cy="1087477"/>
          </a:xfrm>
          <a:prstGeom prst="wedgeRectCallout">
            <a:avLst>
              <a:gd name="adj1" fmla="val -30627"/>
              <a:gd name="adj2" fmla="val -110324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3200" u="sng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　</a:t>
            </a:r>
            <a:r>
              <a:rPr lang="en-US" altLang="ja-JP" sz="3200" u="sng" dirty="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     </a:t>
            </a: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に入るカードを選びましょう</a:t>
            </a:r>
          </a:p>
        </p:txBody>
      </p:sp>
      <p:sp>
        <p:nvSpPr>
          <p:cNvPr id="17" name="えら">
            <a:extLst>
              <a:ext uri="{FF2B5EF4-FFF2-40B4-BE49-F238E27FC236}">
                <a16:creationId xmlns:a16="http://schemas.microsoft.com/office/drawing/2014/main" id="{2CC0858A-711C-FC48-B440-CF0DE46B4468}"/>
              </a:ext>
            </a:extLst>
          </p:cNvPr>
          <p:cNvSpPr txBox="1"/>
          <p:nvPr/>
        </p:nvSpPr>
        <p:spPr>
          <a:xfrm>
            <a:off x="5814192" y="5476491"/>
            <a:ext cx="56425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sz="1800" dirty="0" err="1"/>
              <a:t>えら</a:t>
            </a:r>
            <a:endParaRPr sz="1800" dirty="0"/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＝電磁波"/>
          <p:cNvSpPr txBox="1"/>
          <p:nvPr/>
        </p:nvSpPr>
        <p:spPr>
          <a:xfrm>
            <a:off x="1726437" y="3958550"/>
            <a:ext cx="9290685" cy="83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＝</a:t>
            </a:r>
            <a:r>
              <a:rPr sz="5600" u="sng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電磁</a:t>
            </a:r>
            <a:r>
              <a:rPr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波</a:t>
            </a:r>
          </a:p>
        </p:txBody>
      </p:sp>
      <p:sp>
        <p:nvSpPr>
          <p:cNvPr id="494" name="でん じ は"/>
          <p:cNvSpPr txBox="1"/>
          <p:nvPr/>
        </p:nvSpPr>
        <p:spPr>
          <a:xfrm>
            <a:off x="2462753" y="3639740"/>
            <a:ext cx="1828057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でん じ　は</a:t>
            </a:r>
          </a:p>
        </p:txBody>
      </p:sp>
      <p:sp>
        <p:nvSpPr>
          <p:cNvPr id="495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19" name="18）電子機器類から生じ、航空機の機器類に…">
            <a:extLst>
              <a:ext uri="{FF2B5EF4-FFF2-40B4-BE49-F238E27FC236}">
                <a16:creationId xmlns:a16="http://schemas.microsoft.com/office/drawing/2014/main" id="{7C958F59-6054-0846-89B8-9AD218000334}"/>
              </a:ext>
            </a:extLst>
          </p:cNvPr>
          <p:cNvSpPr txBox="1"/>
          <p:nvPr/>
        </p:nvSpPr>
        <p:spPr>
          <a:xfrm>
            <a:off x="646937" y="1494101"/>
            <a:ext cx="11914062" cy="16586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lnSpc>
                <a:spcPct val="120000"/>
              </a:lnSpc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/>
              <a:t>18）電子機器類から生じ、航空機の機器類に</a:t>
            </a:r>
          </a:p>
          <a:p>
            <a:pPr algn="l">
              <a:lnSpc>
                <a:spcPct val="120000"/>
              </a:lnSpc>
              <a:defRPr sz="4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/>
              <a:t>　　 </a:t>
            </a:r>
            <a:r>
              <a:rPr dirty="0" err="1"/>
              <a:t>影響するかもしれないもの</a:t>
            </a:r>
            <a:endParaRPr dirty="0"/>
          </a:p>
        </p:txBody>
      </p:sp>
      <p:sp>
        <p:nvSpPr>
          <p:cNvPr id="20" name="でん し">
            <a:extLst>
              <a:ext uri="{FF2B5EF4-FFF2-40B4-BE49-F238E27FC236}">
                <a16:creationId xmlns:a16="http://schemas.microsoft.com/office/drawing/2014/main" id="{F09AA3D5-C3EE-9C45-9076-F172D14216F0}"/>
              </a:ext>
            </a:extLst>
          </p:cNvPr>
          <p:cNvSpPr txBox="1"/>
          <p:nvPr/>
        </p:nvSpPr>
        <p:spPr>
          <a:xfrm>
            <a:off x="2130697" y="1256924"/>
            <a:ext cx="1076329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dirty="0" err="1"/>
              <a:t>でん</a:t>
            </a:r>
            <a:r>
              <a:rPr dirty="0"/>
              <a:t> </a:t>
            </a:r>
            <a:r>
              <a:rPr dirty="0" err="1"/>
              <a:t>し</a:t>
            </a:r>
            <a:endParaRPr dirty="0"/>
          </a:p>
        </p:txBody>
      </p:sp>
      <p:sp>
        <p:nvSpPr>
          <p:cNvPr id="21" name="しょう">
            <a:extLst>
              <a:ext uri="{FF2B5EF4-FFF2-40B4-BE49-F238E27FC236}">
                <a16:creationId xmlns:a16="http://schemas.microsoft.com/office/drawing/2014/main" id="{ECBFFE9C-7D37-0D48-AFFB-3E04C97EE9F3}"/>
              </a:ext>
            </a:extLst>
          </p:cNvPr>
          <p:cNvSpPr txBox="1"/>
          <p:nvPr/>
        </p:nvSpPr>
        <p:spPr>
          <a:xfrm>
            <a:off x="5811297" y="1284308"/>
            <a:ext cx="94316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しょう</a:t>
            </a:r>
          </a:p>
        </p:txBody>
      </p:sp>
      <p:sp>
        <p:nvSpPr>
          <p:cNvPr id="22" name="えいきょう">
            <a:extLst>
              <a:ext uri="{FF2B5EF4-FFF2-40B4-BE49-F238E27FC236}">
                <a16:creationId xmlns:a16="http://schemas.microsoft.com/office/drawing/2014/main" id="{35224576-4228-2146-A6C0-0B896CDD4FAA}"/>
              </a:ext>
            </a:extLst>
          </p:cNvPr>
          <p:cNvSpPr txBox="1"/>
          <p:nvPr/>
        </p:nvSpPr>
        <p:spPr>
          <a:xfrm>
            <a:off x="1884742" y="2149355"/>
            <a:ext cx="147785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rPr dirty="0" err="1"/>
              <a:t>えいきょう</a:t>
            </a:r>
            <a:endParaRPr dirty="0"/>
          </a:p>
        </p:txBody>
      </p:sp>
      <p:sp>
        <p:nvSpPr>
          <p:cNvPr id="23" name="き き  るい">
            <a:extLst>
              <a:ext uri="{FF2B5EF4-FFF2-40B4-BE49-F238E27FC236}">
                <a16:creationId xmlns:a16="http://schemas.microsoft.com/office/drawing/2014/main" id="{D5A37ED1-9056-4440-A744-FC4242CF7FA0}"/>
              </a:ext>
            </a:extLst>
          </p:cNvPr>
          <p:cNvSpPr txBox="1"/>
          <p:nvPr/>
        </p:nvSpPr>
        <p:spPr>
          <a:xfrm>
            <a:off x="3362597" y="1284308"/>
            <a:ext cx="147785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き き  るい</a:t>
            </a:r>
          </a:p>
        </p:txBody>
      </p:sp>
      <p:sp>
        <p:nvSpPr>
          <p:cNvPr id="24" name="こう くう き">
            <a:extLst>
              <a:ext uri="{FF2B5EF4-FFF2-40B4-BE49-F238E27FC236}">
                <a16:creationId xmlns:a16="http://schemas.microsoft.com/office/drawing/2014/main" id="{30DE2B73-BF8A-2147-A46E-6E54F279C256}"/>
              </a:ext>
            </a:extLst>
          </p:cNvPr>
          <p:cNvSpPr txBox="1"/>
          <p:nvPr/>
        </p:nvSpPr>
        <p:spPr>
          <a:xfrm>
            <a:off x="7725308" y="1284308"/>
            <a:ext cx="185007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こう くう き</a:t>
            </a:r>
          </a:p>
        </p:txBody>
      </p:sp>
      <p:sp>
        <p:nvSpPr>
          <p:cNvPr id="25" name="き き  るい">
            <a:extLst>
              <a:ext uri="{FF2B5EF4-FFF2-40B4-BE49-F238E27FC236}">
                <a16:creationId xmlns:a16="http://schemas.microsoft.com/office/drawing/2014/main" id="{0C8ED5E7-0E81-F045-ADDA-90D243DE4165}"/>
              </a:ext>
            </a:extLst>
          </p:cNvPr>
          <p:cNvSpPr txBox="1"/>
          <p:nvPr/>
        </p:nvSpPr>
        <p:spPr>
          <a:xfrm>
            <a:off x="10198376" y="1284308"/>
            <a:ext cx="1477856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5E5E5E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き き  るい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15〜18点 すばらしい！  漢字博士になれるかも！…"/>
          <p:cNvSpPr txBox="1"/>
          <p:nvPr/>
        </p:nvSpPr>
        <p:spPr>
          <a:xfrm>
            <a:off x="676147" y="2133600"/>
            <a:ext cx="11950701" cy="6578600"/>
          </a:xfrm>
          <a:prstGeom prst="rect">
            <a:avLst/>
          </a:prstGeom>
          <a:solidFill>
            <a:srgbClr val="FEFCDD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l">
              <a:spcBef>
                <a:spcPts val="2400"/>
              </a:spcBef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 dirty="0"/>
          </a:p>
          <a:p>
            <a:pPr algn="l">
              <a:spcBef>
                <a:spcPts val="2400"/>
              </a:spcBef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 lang="en-US" altLang="ja-JP" dirty="0">
              <a:solidFill>
                <a:schemeClr val="accent5">
                  <a:hueOff val="-82419"/>
                  <a:satOff val="-9513"/>
                  <a:lumOff val="-16343"/>
                </a:schemeClr>
              </a:solidFill>
            </a:endParaRPr>
          </a:p>
          <a:p>
            <a:pPr algn="l">
              <a:spcBef>
                <a:spcPts val="2400"/>
              </a:spcBef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 lang="en-US" altLang="ja-JP" dirty="0">
              <a:solidFill>
                <a:schemeClr val="accent5">
                  <a:hueOff val="-82419"/>
                  <a:satOff val="-9513"/>
                  <a:lumOff val="-16343"/>
                </a:schemeClr>
              </a:solidFill>
            </a:endParaRPr>
          </a:p>
          <a:p>
            <a:pPr algn="l">
              <a:spcBef>
                <a:spcPts val="2400"/>
              </a:spcBef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 lang="en-US" altLang="ja-JP" dirty="0">
              <a:solidFill>
                <a:schemeClr val="accent5">
                  <a:hueOff val="-82419"/>
                  <a:satOff val="-9513"/>
                  <a:lumOff val="-16343"/>
                </a:schemeClr>
              </a:solidFill>
            </a:endParaRPr>
          </a:p>
          <a:p>
            <a:pPr algn="l">
              <a:spcBef>
                <a:spcPts val="2400"/>
              </a:spcBef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r>
              <a:rPr dirty="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15〜18点</a:t>
            </a:r>
            <a:r>
              <a:rPr dirty="0"/>
              <a:t>　</a:t>
            </a:r>
            <a:r>
              <a:rPr dirty="0" err="1"/>
              <a:t>すばらしい</a:t>
            </a:r>
            <a:r>
              <a:rPr dirty="0"/>
              <a:t>！ 　</a:t>
            </a:r>
            <a:r>
              <a:rPr dirty="0" err="1"/>
              <a:t>漢字博士になれるかも</a:t>
            </a:r>
            <a:r>
              <a:rPr dirty="0"/>
              <a:t>！</a:t>
            </a:r>
          </a:p>
          <a:p>
            <a:pPr algn="l">
              <a:spcBef>
                <a:spcPts val="2400"/>
              </a:spcBef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r>
              <a:rPr dirty="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10〜14点</a:t>
            </a:r>
            <a:r>
              <a:rPr dirty="0"/>
              <a:t>　</a:t>
            </a:r>
            <a:r>
              <a:rPr dirty="0" err="1"/>
              <a:t>すごい</a:t>
            </a:r>
            <a:r>
              <a:rPr dirty="0"/>
              <a:t>！　</a:t>
            </a:r>
            <a:r>
              <a:rPr dirty="0" err="1"/>
              <a:t>漢字の先生になれるかも</a:t>
            </a:r>
            <a:r>
              <a:rPr dirty="0"/>
              <a:t>！</a:t>
            </a:r>
          </a:p>
          <a:p>
            <a:pPr algn="l">
              <a:spcBef>
                <a:spcPts val="2400"/>
              </a:spcBef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r>
              <a:rPr dirty="0"/>
              <a:t>   </a:t>
            </a:r>
            <a:r>
              <a:rPr dirty="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5〜9点</a:t>
            </a:r>
            <a:r>
              <a:rPr dirty="0"/>
              <a:t>　</a:t>
            </a:r>
            <a:r>
              <a:rPr dirty="0" err="1"/>
              <a:t>これからもがんばろう</a:t>
            </a:r>
            <a:r>
              <a:rPr dirty="0"/>
              <a:t>！</a:t>
            </a:r>
          </a:p>
          <a:p>
            <a:pPr algn="l">
              <a:spcBef>
                <a:spcPts val="2400"/>
              </a:spcBef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r>
              <a:rPr dirty="0"/>
              <a:t>   </a:t>
            </a:r>
            <a:r>
              <a:rPr dirty="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2〜4点</a:t>
            </a:r>
            <a:r>
              <a:rPr dirty="0"/>
              <a:t>　</a:t>
            </a:r>
            <a:r>
              <a:rPr dirty="0" err="1"/>
              <a:t>次はもっとがんばろう</a:t>
            </a:r>
            <a:r>
              <a:rPr dirty="0"/>
              <a:t>！</a:t>
            </a:r>
          </a:p>
          <a:p>
            <a:pPr algn="l">
              <a:spcBef>
                <a:spcPts val="2400"/>
              </a:spcBef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r>
              <a:rPr dirty="0"/>
              <a:t>   </a:t>
            </a:r>
            <a:r>
              <a:rPr dirty="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0〜1点</a:t>
            </a:r>
            <a:r>
              <a:rPr dirty="0"/>
              <a:t>　</a:t>
            </a:r>
            <a:r>
              <a:rPr dirty="0" err="1"/>
              <a:t>負けるな</a:t>
            </a:r>
            <a:r>
              <a:rPr dirty="0"/>
              <a:t>！　</a:t>
            </a:r>
            <a:r>
              <a:rPr dirty="0" err="1"/>
              <a:t>人生、漢字だけじゃな</a:t>
            </a:r>
            <a:r>
              <a:rPr lang="ja-JP" altLang="en-US"/>
              <a:t>い</a:t>
            </a:r>
          </a:p>
          <a:p>
            <a:pPr algn="l">
              <a:spcBef>
                <a:spcPts val="2400"/>
              </a:spcBef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 lang="ja-JP" altLang="en-US"/>
          </a:p>
          <a:p>
            <a:pPr algn="l">
              <a:spcBef>
                <a:spcPts val="2400"/>
              </a:spcBef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 dirty="0"/>
          </a:p>
          <a:p>
            <a:pPr algn="l">
              <a:spcBef>
                <a:spcPts val="2400"/>
              </a:spcBef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endParaRPr dirty="0"/>
          </a:p>
          <a:p>
            <a:pPr algn="l">
              <a:spcBef>
                <a:spcPts val="2400"/>
              </a:spcBef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pPr>
            <a:r>
              <a:rPr dirty="0"/>
              <a:t>　　</a:t>
            </a:r>
          </a:p>
        </p:txBody>
      </p:sp>
      <p:sp>
        <p:nvSpPr>
          <p:cNvPr id="498" name="漢字カードは１枚１点です。あなたは何点でしたか？"/>
          <p:cNvSpPr txBox="1"/>
          <p:nvPr/>
        </p:nvSpPr>
        <p:spPr>
          <a:xfrm>
            <a:off x="790447" y="1117600"/>
            <a:ext cx="11722101" cy="55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漢字カードは１枚１点です。あなたは何点でしたか？</a:t>
            </a:r>
          </a:p>
        </p:txBody>
      </p:sp>
      <p:sp>
        <p:nvSpPr>
          <p:cNvPr id="499" name="はかせ"/>
          <p:cNvSpPr txBox="1"/>
          <p:nvPr/>
        </p:nvSpPr>
        <p:spPr>
          <a:xfrm>
            <a:off x="6487501" y="3073400"/>
            <a:ext cx="29464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はかせ</a:t>
            </a:r>
            <a:endParaRPr dirty="0"/>
          </a:p>
        </p:txBody>
      </p:sp>
      <p:sp>
        <p:nvSpPr>
          <p:cNvPr id="500" name="ま"/>
          <p:cNvSpPr txBox="1"/>
          <p:nvPr/>
        </p:nvSpPr>
        <p:spPr>
          <a:xfrm>
            <a:off x="2798896" y="6504056"/>
            <a:ext cx="116716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ま</a:t>
            </a:r>
            <a:endParaRPr dirty="0"/>
          </a:p>
        </p:txBody>
      </p:sp>
      <p:sp>
        <p:nvSpPr>
          <p:cNvPr id="501" name="まい"/>
          <p:cNvSpPr txBox="1"/>
          <p:nvPr/>
        </p:nvSpPr>
        <p:spPr>
          <a:xfrm>
            <a:off x="4083889" y="711200"/>
            <a:ext cx="1011834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まい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587</Words>
  <Application>Microsoft Macintosh PowerPoint</Application>
  <PresentationFormat>ユーザー設定</PresentationFormat>
  <Paragraphs>332</Paragraphs>
  <Slides>39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39</vt:i4>
      </vt:variant>
    </vt:vector>
  </HeadingPairs>
  <TitlesOfParts>
    <vt:vector size="47" baseType="lpstr">
      <vt:lpstr>Hiragino Kaku Gothic ProN W3</vt:lpstr>
      <vt:lpstr>ヒラギノ角ゴ Pro W3</vt:lpstr>
      <vt:lpstr>ヒラギノ角ゴ ProN W3</vt:lpstr>
      <vt:lpstr>ヒラギノ角ゴ ProN W6</vt:lpstr>
      <vt:lpstr>Arial</vt:lpstr>
      <vt:lpstr>Helvetica Neue Light</vt:lpstr>
      <vt:lpstr>Helvetica Neue Thin</vt:lpstr>
      <vt:lpstr>White</vt:lpstr>
      <vt:lpstr>『INTERMEDIATE KANJI BOOK』VOL.2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『INTERMEDIATE KANJI BOOK』VOL.2</dc:title>
  <cp:lastModifiedBy>Microsoft Office ユーザー</cp:lastModifiedBy>
  <cp:revision>3</cp:revision>
  <dcterms:modified xsi:type="dcterms:W3CDTF">2019-03-29T01:14:50Z</dcterms:modified>
</cp:coreProperties>
</file>