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2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BOOK』VOL.2</a:t>
            </a:r>
          </a:p>
        </p:txBody>
      </p:sp>
      <p:sp>
        <p:nvSpPr>
          <p:cNvPr id="129" name="L6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L6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1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つくえの上に21枚のカードを並べます。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微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微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耐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耐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戸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戸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災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災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逃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逃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震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震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避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避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902910B2-D1D6-894E-ADFC-564689DB4A0F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問題点を指   する。"/>
          <p:cNvSpPr txBox="1"/>
          <p:nvPr/>
        </p:nvSpPr>
        <p:spPr>
          <a:xfrm>
            <a:off x="971549" y="2616200"/>
            <a:ext cx="780214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問題点を</a:t>
            </a:r>
            <a:r>
              <a:rPr sz="5800">
                <a:solidFill>
                  <a:srgbClr val="FF2600"/>
                </a:solidFill>
              </a:rPr>
              <a:t>指</a:t>
            </a:r>
            <a:r>
              <a:rPr sz="5500">
                <a:solidFill>
                  <a:srgbClr val="FF2600"/>
                </a:solidFill>
              </a:rPr>
              <a:t>　  </a:t>
            </a:r>
            <a:r>
              <a:t>する。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脱税の疑いで  発された。"/>
          <p:cNvSpPr txBox="1"/>
          <p:nvPr/>
        </p:nvSpPr>
        <p:spPr>
          <a:xfrm>
            <a:off x="1766188" y="4328120"/>
            <a:ext cx="895553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脱税の疑いで　　</a:t>
            </a:r>
            <a:r>
              <a:rPr sz="5800">
                <a:solidFill>
                  <a:srgbClr val="FF2600"/>
                </a:solidFill>
              </a:rPr>
              <a:t>発</a:t>
            </a:r>
            <a:r>
              <a:t>された。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58297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64465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1" name="c) ガンの  出手術を行う。"/>
          <p:cNvSpPr txBox="1"/>
          <p:nvPr/>
        </p:nvSpPr>
        <p:spPr>
          <a:xfrm>
            <a:off x="1766188" y="6090840"/>
            <a:ext cx="82780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ガンの</a:t>
            </a:r>
            <a:r>
              <a:rPr sz="4600"/>
              <a:t>　　</a:t>
            </a:r>
            <a:r>
              <a:rPr sz="5800">
                <a:solidFill>
                  <a:srgbClr val="FF2600"/>
                </a:solidFill>
              </a:rPr>
              <a:t>出</a:t>
            </a:r>
            <a:r>
              <a:t>手術を行う。</a:t>
            </a:r>
          </a:p>
        </p:txBody>
      </p:sp>
      <p:sp>
        <p:nvSpPr>
          <p:cNvPr id="172" name="テキスト"/>
          <p:cNvSpPr txBox="1"/>
          <p:nvPr/>
        </p:nvSpPr>
        <p:spPr>
          <a:xfrm>
            <a:off x="4579645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3" name="だつ ぜい"/>
          <p:cNvSpPr txBox="1"/>
          <p:nvPr/>
        </p:nvSpPr>
        <p:spPr>
          <a:xfrm>
            <a:off x="25639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だつ ぜい</a:t>
            </a:r>
          </a:p>
        </p:txBody>
      </p:sp>
      <p:sp>
        <p:nvSpPr>
          <p:cNvPr id="174" name="うたが"/>
          <p:cNvSpPr txBox="1"/>
          <p:nvPr/>
        </p:nvSpPr>
        <p:spPr>
          <a:xfrm>
            <a:off x="4090184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うたが</a:t>
            </a:r>
          </a:p>
        </p:txBody>
      </p:sp>
      <p:sp>
        <p:nvSpPr>
          <p:cNvPr id="175" name="しゅ じゅつ"/>
          <p:cNvSpPr txBox="1"/>
          <p:nvPr/>
        </p:nvSpPr>
        <p:spPr>
          <a:xfrm>
            <a:off x="6110730" y="5872757"/>
            <a:ext cx="162331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 じゅつ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E7DD389-FA7A-064E-B53C-3A8AFC52D17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3333"/>
              <a:gd name="adj2" fmla="val 6955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DACBF259-8412-C040-800F-6D21C6AAE3F5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1. a) 問題点を指   する。"/>
          <p:cNvSpPr txBox="1"/>
          <p:nvPr/>
        </p:nvSpPr>
        <p:spPr>
          <a:xfrm>
            <a:off x="971549" y="2616200"/>
            <a:ext cx="780214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問題点を</a:t>
            </a:r>
            <a:r>
              <a:rPr sz="5800">
                <a:solidFill>
                  <a:srgbClr val="FF2600"/>
                </a:solidFill>
              </a:rPr>
              <a:t>指</a:t>
            </a:r>
            <a:r>
              <a:rPr sz="5500">
                <a:solidFill>
                  <a:srgbClr val="FF2600"/>
                </a:solidFill>
              </a:rPr>
              <a:t>　  </a:t>
            </a:r>
            <a:r>
              <a:t>する。</a:t>
            </a:r>
          </a:p>
        </p:txBody>
      </p:sp>
      <p:sp>
        <p:nvSpPr>
          <p:cNvPr id="178" name="b) 脱税の疑いで  発された。"/>
          <p:cNvSpPr txBox="1"/>
          <p:nvPr/>
        </p:nvSpPr>
        <p:spPr>
          <a:xfrm>
            <a:off x="1766188" y="4328120"/>
            <a:ext cx="895553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脱税の疑いで　　</a:t>
            </a:r>
            <a:r>
              <a:rPr sz="5800">
                <a:solidFill>
                  <a:srgbClr val="FF2600"/>
                </a:solidFill>
              </a:rPr>
              <a:t>発</a:t>
            </a:r>
            <a:r>
              <a:t>された。</a:t>
            </a:r>
          </a:p>
        </p:txBody>
      </p:sp>
      <p:sp>
        <p:nvSpPr>
          <p:cNvPr id="179" name="摘"/>
          <p:cNvSpPr txBox="1"/>
          <p:nvPr/>
        </p:nvSpPr>
        <p:spPr>
          <a:xfrm>
            <a:off x="57681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摘</a:t>
            </a:r>
          </a:p>
        </p:txBody>
      </p:sp>
      <p:sp>
        <p:nvSpPr>
          <p:cNvPr id="180" name="c) ガンの  出手術を行う。"/>
          <p:cNvSpPr txBox="1"/>
          <p:nvPr/>
        </p:nvSpPr>
        <p:spPr>
          <a:xfrm>
            <a:off x="1766188" y="6090840"/>
            <a:ext cx="82780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ガンの</a:t>
            </a:r>
            <a:r>
              <a:rPr sz="4600"/>
              <a:t>　　</a:t>
            </a:r>
            <a:r>
              <a:rPr sz="5800">
                <a:solidFill>
                  <a:srgbClr val="FF2600"/>
                </a:solidFill>
              </a:rPr>
              <a:t>出</a:t>
            </a:r>
            <a:r>
              <a:t>手術を行う。</a:t>
            </a:r>
          </a:p>
        </p:txBody>
      </p:sp>
      <p:sp>
        <p:nvSpPr>
          <p:cNvPr id="181" name="だつ ぜい"/>
          <p:cNvSpPr txBox="1"/>
          <p:nvPr/>
        </p:nvSpPr>
        <p:spPr>
          <a:xfrm>
            <a:off x="25639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だつ ぜい</a:t>
            </a:r>
          </a:p>
        </p:txBody>
      </p:sp>
      <p:sp>
        <p:nvSpPr>
          <p:cNvPr id="182" name="うたが"/>
          <p:cNvSpPr txBox="1"/>
          <p:nvPr/>
        </p:nvSpPr>
        <p:spPr>
          <a:xfrm>
            <a:off x="4090184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うたが</a:t>
            </a:r>
          </a:p>
        </p:txBody>
      </p:sp>
      <p:sp>
        <p:nvSpPr>
          <p:cNvPr id="183" name="摘"/>
          <p:cNvSpPr txBox="1"/>
          <p:nvPr/>
        </p:nvSpPr>
        <p:spPr>
          <a:xfrm>
            <a:off x="64465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摘</a:t>
            </a:r>
          </a:p>
        </p:txBody>
      </p:sp>
      <p:sp>
        <p:nvSpPr>
          <p:cNvPr id="184" name="摘"/>
          <p:cNvSpPr txBox="1"/>
          <p:nvPr/>
        </p:nvSpPr>
        <p:spPr>
          <a:xfrm>
            <a:off x="4585106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摘</a:t>
            </a:r>
          </a:p>
        </p:txBody>
      </p:sp>
      <p:sp>
        <p:nvSpPr>
          <p:cNvPr id="185" name="し てき"/>
          <p:cNvSpPr txBox="1"/>
          <p:nvPr/>
        </p:nvSpPr>
        <p:spPr>
          <a:xfrm>
            <a:off x="5322671" y="1997074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てき</a:t>
            </a:r>
          </a:p>
        </p:txBody>
      </p:sp>
      <p:sp>
        <p:nvSpPr>
          <p:cNvPr id="186" name="てき はつ"/>
          <p:cNvSpPr txBox="1"/>
          <p:nvPr/>
        </p:nvSpPr>
        <p:spPr>
          <a:xfrm>
            <a:off x="6665482" y="37338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てき はつ</a:t>
            </a:r>
          </a:p>
        </p:txBody>
      </p:sp>
      <p:sp>
        <p:nvSpPr>
          <p:cNvPr id="187" name="てき しゅつ"/>
          <p:cNvSpPr txBox="1"/>
          <p:nvPr/>
        </p:nvSpPr>
        <p:spPr>
          <a:xfrm>
            <a:off x="4612654" y="5499100"/>
            <a:ext cx="173065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てき しゅつ</a:t>
            </a:r>
          </a:p>
        </p:txBody>
      </p:sp>
      <p:sp>
        <p:nvSpPr>
          <p:cNvPr id="18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9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sp>
        <p:nvSpPr>
          <p:cNvPr id="190" name="しゅ じゅつ"/>
          <p:cNvSpPr txBox="1"/>
          <p:nvPr/>
        </p:nvSpPr>
        <p:spPr>
          <a:xfrm>
            <a:off x="6110730" y="5872757"/>
            <a:ext cx="162331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 じゅつ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2. a) 雪道で転   した。"/>
          <p:cNvSpPr txBox="1"/>
          <p:nvPr/>
        </p:nvSpPr>
        <p:spPr>
          <a:xfrm>
            <a:off x="971549" y="2616200"/>
            <a:ext cx="710791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2. a) </a:t>
            </a:r>
            <a:r>
              <a:rPr dirty="0" err="1"/>
              <a:t>雪道で</a:t>
            </a:r>
            <a:r>
              <a:rPr sz="5800" dirty="0" err="1">
                <a:solidFill>
                  <a:srgbClr val="FF2600"/>
                </a:solidFill>
              </a:rPr>
              <a:t>転</a:t>
            </a:r>
            <a:r>
              <a:rPr sz="5100" dirty="0">
                <a:solidFill>
                  <a:srgbClr val="FF2600"/>
                </a:solidFill>
              </a:rPr>
              <a:t>　  </a:t>
            </a:r>
            <a:r>
              <a:rPr dirty="0" err="1"/>
              <a:t>した</a:t>
            </a:r>
            <a:r>
              <a:rPr dirty="0"/>
              <a:t>。</a:t>
            </a:r>
          </a:p>
        </p:txBody>
      </p:sp>
      <p:sp>
        <p:nvSpPr>
          <p:cNvPr id="19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4" name="b) 地震で家屋が  壊した。"/>
          <p:cNvSpPr txBox="1"/>
          <p:nvPr/>
        </p:nvSpPr>
        <p:spPr>
          <a:xfrm>
            <a:off x="1766188" y="4328120"/>
            <a:ext cx="837031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b) </a:t>
            </a:r>
            <a:r>
              <a:rPr dirty="0" err="1"/>
              <a:t>地震で家屋が</a:t>
            </a:r>
            <a:r>
              <a:rPr dirty="0"/>
              <a:t>　　</a:t>
            </a:r>
            <a:r>
              <a:rPr sz="5800" dirty="0" err="1">
                <a:solidFill>
                  <a:srgbClr val="FF2600"/>
                </a:solidFill>
              </a:rPr>
              <a:t>壊</a:t>
            </a:r>
            <a:r>
              <a:rPr dirty="0" err="1"/>
              <a:t>した</a:t>
            </a:r>
            <a:r>
              <a:rPr dirty="0"/>
              <a:t>。</a:t>
            </a:r>
          </a:p>
        </p:txBody>
      </p:sp>
      <p:sp>
        <p:nvSpPr>
          <p:cNvPr id="195" name="テキスト"/>
          <p:cNvSpPr txBox="1"/>
          <p:nvPr/>
        </p:nvSpPr>
        <p:spPr>
          <a:xfrm>
            <a:off x="51693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6" name="テキスト"/>
          <p:cNvSpPr txBox="1"/>
          <p:nvPr/>
        </p:nvSpPr>
        <p:spPr>
          <a:xfrm>
            <a:off x="64846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   </a:t>
            </a:r>
          </a:p>
        </p:txBody>
      </p:sp>
      <p:sp>
        <p:nvSpPr>
          <p:cNvPr id="199" name="c) おじの会社が  産した。"/>
          <p:cNvSpPr txBox="1"/>
          <p:nvPr/>
        </p:nvSpPr>
        <p:spPr>
          <a:xfrm>
            <a:off x="1766188" y="6090840"/>
            <a:ext cx="83288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おじの会社が　　</a:t>
            </a:r>
            <a:r>
              <a:rPr sz="5800">
                <a:solidFill>
                  <a:srgbClr val="FF2600"/>
                </a:solidFill>
              </a:rPr>
              <a:t>産</a:t>
            </a:r>
            <a:r>
              <a:t>した。</a:t>
            </a:r>
          </a:p>
        </p:txBody>
      </p:sp>
      <p:sp>
        <p:nvSpPr>
          <p:cNvPr id="200" name="テキスト"/>
          <p:cNvSpPr txBox="1"/>
          <p:nvPr/>
        </p:nvSpPr>
        <p:spPr>
          <a:xfrm>
            <a:off x="6484645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3" name="じ しん">
            <a:extLst>
              <a:ext uri="{FF2B5EF4-FFF2-40B4-BE49-F238E27FC236}">
                <a16:creationId xmlns:a16="http://schemas.microsoft.com/office/drawing/2014/main" id="{4F8F9833-2F94-6145-8134-40ADB8B59559}"/>
              </a:ext>
            </a:extLst>
          </p:cNvPr>
          <p:cNvSpPr txBox="1"/>
          <p:nvPr/>
        </p:nvSpPr>
        <p:spPr>
          <a:xfrm>
            <a:off x="25639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</a:t>
            </a:r>
            <a:r>
              <a:rPr dirty="0"/>
              <a:t> </a:t>
            </a:r>
            <a:r>
              <a:rPr dirty="0" err="1"/>
              <a:t>しん</a:t>
            </a:r>
            <a:endParaRPr dirty="0"/>
          </a:p>
        </p:txBody>
      </p:sp>
      <p:sp>
        <p:nvSpPr>
          <p:cNvPr id="14" name="か おく">
            <a:extLst>
              <a:ext uri="{FF2B5EF4-FFF2-40B4-BE49-F238E27FC236}">
                <a16:creationId xmlns:a16="http://schemas.microsoft.com/office/drawing/2014/main" id="{3DD29B3C-E029-DA4A-A495-FFD8C811AA31}"/>
              </a:ext>
            </a:extLst>
          </p:cNvPr>
          <p:cNvSpPr txBox="1"/>
          <p:nvPr/>
        </p:nvSpPr>
        <p:spPr>
          <a:xfrm>
            <a:off x="44181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 おく</a:t>
            </a:r>
          </a:p>
        </p:txBody>
      </p:sp>
      <p:sp>
        <p:nvSpPr>
          <p:cNvPr id="15" name="ゆき みち">
            <a:extLst>
              <a:ext uri="{FF2B5EF4-FFF2-40B4-BE49-F238E27FC236}">
                <a16:creationId xmlns:a16="http://schemas.microsoft.com/office/drawing/2014/main" id="{F3EAAB48-C9FE-AA4A-973B-A3EB61F39827}"/>
              </a:ext>
            </a:extLst>
          </p:cNvPr>
          <p:cNvSpPr txBox="1"/>
          <p:nvPr/>
        </p:nvSpPr>
        <p:spPr>
          <a:xfrm>
            <a:off x="2475098" y="24056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ゆき みち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92E2AE00-32AF-584E-AE4A-1D9AA7696810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3193"/>
              <a:gd name="adj2" fmla="val 6955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9213CF91-F6E0-6F4A-99BE-6A8E28834CDD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2. a) 雪道で転   した。"/>
          <p:cNvSpPr txBox="1"/>
          <p:nvPr/>
        </p:nvSpPr>
        <p:spPr>
          <a:xfrm>
            <a:off x="971549" y="2616200"/>
            <a:ext cx="710791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雪道で</a:t>
            </a:r>
            <a:r>
              <a:rPr sz="5800">
                <a:solidFill>
                  <a:srgbClr val="FF2600"/>
                </a:solidFill>
              </a:rPr>
              <a:t>転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t>した。</a:t>
            </a:r>
          </a:p>
        </p:txBody>
      </p:sp>
      <p:sp>
        <p:nvSpPr>
          <p:cNvPr id="203" name="b) 地震で家屋が  壊した。"/>
          <p:cNvSpPr txBox="1"/>
          <p:nvPr/>
        </p:nvSpPr>
        <p:spPr>
          <a:xfrm>
            <a:off x="1766188" y="4328120"/>
            <a:ext cx="837031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地震で家屋が　　</a:t>
            </a:r>
            <a:r>
              <a:rPr sz="5800">
                <a:solidFill>
                  <a:srgbClr val="FF2600"/>
                </a:solidFill>
              </a:rPr>
              <a:t>壊</a:t>
            </a:r>
            <a:r>
              <a:t>した。</a:t>
            </a:r>
          </a:p>
        </p:txBody>
      </p:sp>
      <p:sp>
        <p:nvSpPr>
          <p:cNvPr id="204" name="倒"/>
          <p:cNvSpPr txBox="1"/>
          <p:nvPr/>
        </p:nvSpPr>
        <p:spPr>
          <a:xfrm>
            <a:off x="51439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倒</a:t>
            </a:r>
          </a:p>
        </p:txBody>
      </p:sp>
      <p:sp>
        <p:nvSpPr>
          <p:cNvPr id="205" name="c) おじの会社が  産した。"/>
          <p:cNvSpPr txBox="1"/>
          <p:nvPr/>
        </p:nvSpPr>
        <p:spPr>
          <a:xfrm>
            <a:off x="1766188" y="6090840"/>
            <a:ext cx="83288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おじの会社が　　</a:t>
            </a:r>
            <a:r>
              <a:rPr sz="5800">
                <a:solidFill>
                  <a:srgbClr val="FF2600"/>
                </a:solidFill>
              </a:rPr>
              <a:t>産</a:t>
            </a:r>
            <a:r>
              <a:t>した。</a:t>
            </a:r>
          </a:p>
        </p:txBody>
      </p:sp>
      <p:sp>
        <p:nvSpPr>
          <p:cNvPr id="206" name="じ しん"/>
          <p:cNvSpPr txBox="1"/>
          <p:nvPr/>
        </p:nvSpPr>
        <p:spPr>
          <a:xfrm>
            <a:off x="25639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</a:t>
            </a:r>
            <a:r>
              <a:rPr dirty="0"/>
              <a:t> </a:t>
            </a:r>
            <a:r>
              <a:rPr dirty="0" err="1"/>
              <a:t>しん</a:t>
            </a:r>
            <a:endParaRPr dirty="0"/>
          </a:p>
        </p:txBody>
      </p:sp>
      <p:sp>
        <p:nvSpPr>
          <p:cNvPr id="207" name="か おく"/>
          <p:cNvSpPr txBox="1"/>
          <p:nvPr/>
        </p:nvSpPr>
        <p:spPr>
          <a:xfrm>
            <a:off x="4418198" y="41455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 おく</a:t>
            </a:r>
          </a:p>
        </p:txBody>
      </p:sp>
      <p:sp>
        <p:nvSpPr>
          <p:cNvPr id="208" name="ゆき みち"/>
          <p:cNvSpPr txBox="1"/>
          <p:nvPr/>
        </p:nvSpPr>
        <p:spPr>
          <a:xfrm>
            <a:off x="2475098" y="240565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ゆき みち</a:t>
            </a:r>
          </a:p>
        </p:txBody>
      </p:sp>
      <p:sp>
        <p:nvSpPr>
          <p:cNvPr id="209" name="倒"/>
          <p:cNvSpPr txBox="1"/>
          <p:nvPr/>
        </p:nvSpPr>
        <p:spPr>
          <a:xfrm>
            <a:off x="64846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倒</a:t>
            </a:r>
          </a:p>
        </p:txBody>
      </p:sp>
      <p:sp>
        <p:nvSpPr>
          <p:cNvPr id="210" name="倒"/>
          <p:cNvSpPr txBox="1"/>
          <p:nvPr/>
        </p:nvSpPr>
        <p:spPr>
          <a:xfrm>
            <a:off x="6484645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倒</a:t>
            </a:r>
          </a:p>
        </p:txBody>
      </p:sp>
      <p:sp>
        <p:nvSpPr>
          <p:cNvPr id="211" name="てん とう"/>
          <p:cNvSpPr txBox="1"/>
          <p:nvPr/>
        </p:nvSpPr>
        <p:spPr>
          <a:xfrm>
            <a:off x="4527321" y="2035174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 とう</a:t>
            </a:r>
          </a:p>
        </p:txBody>
      </p:sp>
      <p:sp>
        <p:nvSpPr>
          <p:cNvPr id="21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3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214" name="とう かい"/>
          <p:cNvSpPr txBox="1"/>
          <p:nvPr/>
        </p:nvSpPr>
        <p:spPr>
          <a:xfrm>
            <a:off x="6622821" y="3724274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かい</a:t>
            </a:r>
          </a:p>
        </p:txBody>
      </p:sp>
      <p:sp>
        <p:nvSpPr>
          <p:cNvPr id="215" name="とう さん"/>
          <p:cNvSpPr txBox="1"/>
          <p:nvPr/>
        </p:nvSpPr>
        <p:spPr>
          <a:xfrm>
            <a:off x="6622821" y="5502274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さん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3. a)    則正しい生活を送る。"/>
          <p:cNvSpPr txBox="1"/>
          <p:nvPr/>
        </p:nvSpPr>
        <p:spPr>
          <a:xfrm>
            <a:off x="971549" y="2616200"/>
            <a:ext cx="887323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　  </a:t>
            </a:r>
            <a:r>
              <a:rPr sz="5800">
                <a:solidFill>
                  <a:srgbClr val="FF2600"/>
                </a:solidFill>
              </a:rPr>
              <a:t>則</a:t>
            </a:r>
            <a:r>
              <a:t>正しい生活を送る。</a:t>
            </a:r>
          </a:p>
        </p:txBody>
      </p:sp>
      <p:sp>
        <p:nvSpPr>
          <p:cNvPr id="21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19" name="b) 非正   社員が増えている。"/>
          <p:cNvSpPr txBox="1"/>
          <p:nvPr/>
        </p:nvSpPr>
        <p:spPr>
          <a:xfrm>
            <a:off x="1766188" y="4328120"/>
            <a:ext cx="893497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5800">
                <a:solidFill>
                  <a:srgbClr val="FF2600"/>
                </a:solidFill>
              </a:rPr>
              <a:t>非正</a:t>
            </a:r>
            <a:r>
              <a:rPr sz="5400">
                <a:solidFill>
                  <a:srgbClr val="FF2600"/>
                </a:solidFill>
              </a:rPr>
              <a:t>　 </a:t>
            </a:r>
            <a:r>
              <a:rPr sz="4300">
                <a:solidFill>
                  <a:srgbClr val="FF2600"/>
                </a:solidFill>
              </a:rPr>
              <a:t> </a:t>
            </a:r>
            <a:r>
              <a:t>社員が増えている。</a:t>
            </a:r>
          </a:p>
        </p:txBody>
      </p:sp>
      <p:sp>
        <p:nvSpPr>
          <p:cNvPr id="220" name="テキスト"/>
          <p:cNvSpPr txBox="1"/>
          <p:nvPr/>
        </p:nvSpPr>
        <p:spPr>
          <a:xfrm>
            <a:off x="25785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1" name="テキスト"/>
          <p:cNvSpPr txBox="1"/>
          <p:nvPr/>
        </p:nvSpPr>
        <p:spPr>
          <a:xfrm>
            <a:off x="41478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4" name="c) 運転免許の写真には   定がある。"/>
          <p:cNvSpPr txBox="1"/>
          <p:nvPr/>
        </p:nvSpPr>
        <p:spPr>
          <a:xfrm>
            <a:off x="1766188" y="6090840"/>
            <a:ext cx="1060597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運転免許の写真には</a:t>
            </a:r>
            <a:r>
              <a:rPr sz="5000"/>
              <a:t>　  </a:t>
            </a:r>
            <a:r>
              <a:rPr sz="5800">
                <a:solidFill>
                  <a:srgbClr val="FF2600"/>
                </a:solidFill>
              </a:rPr>
              <a:t>定</a:t>
            </a:r>
            <a:r>
              <a:t>がある。</a:t>
            </a:r>
          </a:p>
        </p:txBody>
      </p:sp>
      <p:sp>
        <p:nvSpPr>
          <p:cNvPr id="225" name="テキスト"/>
          <p:cNvSpPr txBox="1"/>
          <p:nvPr/>
        </p:nvSpPr>
        <p:spPr>
          <a:xfrm>
            <a:off x="8153806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6" name="ただ"/>
          <p:cNvSpPr txBox="1"/>
          <p:nvPr/>
        </p:nvSpPr>
        <p:spPr>
          <a:xfrm>
            <a:off x="3939749" y="239017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ただ</a:t>
            </a:r>
          </a:p>
        </p:txBody>
      </p:sp>
      <p:sp>
        <p:nvSpPr>
          <p:cNvPr id="227" name="めんきょ"/>
          <p:cNvSpPr txBox="1"/>
          <p:nvPr/>
        </p:nvSpPr>
        <p:spPr>
          <a:xfrm>
            <a:off x="3685749" y="588267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めんきょ</a:t>
            </a:r>
          </a:p>
        </p:txBody>
      </p:sp>
      <p:sp>
        <p:nvSpPr>
          <p:cNvPr id="228" name="ふ"/>
          <p:cNvSpPr txBox="1"/>
          <p:nvPr/>
        </p:nvSpPr>
        <p:spPr>
          <a:xfrm>
            <a:off x="6695649" y="4127500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94B1A65-452A-5848-B2AD-69241B560F59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5379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57C5408A-75D1-964D-9024-6703272B5EE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3. a)    則正しい生活を送る。"/>
          <p:cNvSpPr txBox="1"/>
          <p:nvPr/>
        </p:nvSpPr>
        <p:spPr>
          <a:xfrm>
            <a:off x="971549" y="2616200"/>
            <a:ext cx="887323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　  </a:t>
            </a:r>
            <a:r>
              <a:rPr sz="5800">
                <a:solidFill>
                  <a:srgbClr val="FF2600"/>
                </a:solidFill>
              </a:rPr>
              <a:t>則</a:t>
            </a:r>
            <a:r>
              <a:t>正しい生活を送る。</a:t>
            </a:r>
          </a:p>
        </p:txBody>
      </p:sp>
      <p:sp>
        <p:nvSpPr>
          <p:cNvPr id="231" name="b) 非正   社員が増えている。"/>
          <p:cNvSpPr txBox="1"/>
          <p:nvPr/>
        </p:nvSpPr>
        <p:spPr>
          <a:xfrm>
            <a:off x="1766188" y="4328120"/>
            <a:ext cx="893497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5800">
                <a:solidFill>
                  <a:srgbClr val="FF2600"/>
                </a:solidFill>
              </a:rPr>
              <a:t>非正</a:t>
            </a:r>
            <a:r>
              <a:rPr sz="5400">
                <a:solidFill>
                  <a:srgbClr val="FF2600"/>
                </a:solidFill>
              </a:rPr>
              <a:t>　 </a:t>
            </a:r>
            <a:r>
              <a:rPr sz="4300">
                <a:solidFill>
                  <a:srgbClr val="FF2600"/>
                </a:solidFill>
              </a:rPr>
              <a:t> </a:t>
            </a:r>
            <a:r>
              <a:t>社員が増えている。</a:t>
            </a:r>
          </a:p>
        </p:txBody>
      </p:sp>
      <p:sp>
        <p:nvSpPr>
          <p:cNvPr id="232" name="規"/>
          <p:cNvSpPr txBox="1"/>
          <p:nvPr/>
        </p:nvSpPr>
        <p:spPr>
          <a:xfrm>
            <a:off x="25785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規</a:t>
            </a:r>
          </a:p>
        </p:txBody>
      </p:sp>
      <p:sp>
        <p:nvSpPr>
          <p:cNvPr id="233" name="c) 運転免許の写真には   定がある。"/>
          <p:cNvSpPr txBox="1"/>
          <p:nvPr/>
        </p:nvSpPr>
        <p:spPr>
          <a:xfrm>
            <a:off x="1766188" y="6090840"/>
            <a:ext cx="1060597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運転免許の写真には</a:t>
            </a:r>
            <a:r>
              <a:rPr sz="5000"/>
              <a:t>　  </a:t>
            </a:r>
            <a:r>
              <a:rPr sz="5800">
                <a:solidFill>
                  <a:srgbClr val="FF2600"/>
                </a:solidFill>
              </a:rPr>
              <a:t>定</a:t>
            </a:r>
            <a:r>
              <a:t>がある。</a:t>
            </a:r>
          </a:p>
        </p:txBody>
      </p:sp>
      <p:sp>
        <p:nvSpPr>
          <p:cNvPr id="234" name="ただ"/>
          <p:cNvSpPr txBox="1"/>
          <p:nvPr/>
        </p:nvSpPr>
        <p:spPr>
          <a:xfrm>
            <a:off x="3939749" y="239017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ただ</a:t>
            </a:r>
          </a:p>
        </p:txBody>
      </p:sp>
      <p:sp>
        <p:nvSpPr>
          <p:cNvPr id="235" name="めんきょ"/>
          <p:cNvSpPr txBox="1"/>
          <p:nvPr/>
        </p:nvSpPr>
        <p:spPr>
          <a:xfrm>
            <a:off x="3685749" y="588267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めんきょ</a:t>
            </a:r>
          </a:p>
        </p:txBody>
      </p:sp>
      <p:sp>
        <p:nvSpPr>
          <p:cNvPr id="236" name="ふ"/>
          <p:cNvSpPr txBox="1"/>
          <p:nvPr/>
        </p:nvSpPr>
        <p:spPr>
          <a:xfrm>
            <a:off x="6695649" y="4127500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</a:t>
            </a:r>
          </a:p>
        </p:txBody>
      </p:sp>
      <p:sp>
        <p:nvSpPr>
          <p:cNvPr id="237" name="き そく"/>
          <p:cNvSpPr txBox="1"/>
          <p:nvPr/>
        </p:nvSpPr>
        <p:spPr>
          <a:xfrm>
            <a:off x="2935071" y="2035174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そく</a:t>
            </a:r>
          </a:p>
        </p:txBody>
      </p:sp>
      <p:sp>
        <p:nvSpPr>
          <p:cNvPr id="23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9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240" name="規"/>
          <p:cNvSpPr txBox="1"/>
          <p:nvPr/>
        </p:nvSpPr>
        <p:spPr>
          <a:xfrm>
            <a:off x="4135145" y="42637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規</a:t>
            </a:r>
          </a:p>
        </p:txBody>
      </p:sp>
      <p:sp>
        <p:nvSpPr>
          <p:cNvPr id="241" name="規"/>
          <p:cNvSpPr txBox="1"/>
          <p:nvPr/>
        </p:nvSpPr>
        <p:spPr>
          <a:xfrm>
            <a:off x="8179206" y="60654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規</a:t>
            </a:r>
          </a:p>
        </p:txBody>
      </p:sp>
      <p:sp>
        <p:nvSpPr>
          <p:cNvPr id="242" name="ひ せい き"/>
          <p:cNvSpPr txBox="1"/>
          <p:nvPr/>
        </p:nvSpPr>
        <p:spPr>
          <a:xfrm>
            <a:off x="2820771" y="3876674"/>
            <a:ext cx="177653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　せい き</a:t>
            </a:r>
          </a:p>
        </p:txBody>
      </p:sp>
      <p:sp>
        <p:nvSpPr>
          <p:cNvPr id="243" name="き てい"/>
          <p:cNvSpPr txBox="1"/>
          <p:nvPr/>
        </p:nvSpPr>
        <p:spPr>
          <a:xfrm>
            <a:off x="8243672" y="5626089"/>
            <a:ext cx="17765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てい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4. a) ラッシュ時を   ける。"/>
          <p:cNvSpPr txBox="1"/>
          <p:nvPr/>
        </p:nvSpPr>
        <p:spPr>
          <a:xfrm>
            <a:off x="971549" y="2616200"/>
            <a:ext cx="8370978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4. a) </a:t>
            </a:r>
            <a:r>
              <a:rPr dirty="0" err="1"/>
              <a:t>ラッシュ時を</a:t>
            </a:r>
            <a:r>
              <a:rPr dirty="0"/>
              <a:t>  　</a:t>
            </a:r>
            <a:r>
              <a:rPr sz="5800" dirty="0" err="1">
                <a:solidFill>
                  <a:srgbClr val="FF2600"/>
                </a:solidFill>
              </a:rPr>
              <a:t>ける</a:t>
            </a:r>
            <a:r>
              <a:rPr dirty="0"/>
              <a:t>。</a:t>
            </a:r>
          </a:p>
        </p:txBody>
      </p:sp>
      <p:sp>
        <p:nvSpPr>
          <p:cNvPr id="24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7" name="b) 安全な場所に   難する。"/>
          <p:cNvSpPr txBox="1"/>
          <p:nvPr/>
        </p:nvSpPr>
        <p:spPr>
          <a:xfrm>
            <a:off x="1766188" y="4328120"/>
            <a:ext cx="82090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安全な場所に</a:t>
            </a:r>
            <a:r>
              <a:rPr sz="5000"/>
              <a:t>  　</a:t>
            </a:r>
            <a:r>
              <a:rPr sz="5800">
                <a:solidFill>
                  <a:srgbClr val="FF2600"/>
                </a:solidFill>
              </a:rPr>
              <a:t>難</a:t>
            </a:r>
            <a:r>
              <a:t>する。</a:t>
            </a:r>
          </a:p>
        </p:txBody>
      </p:sp>
      <p:sp>
        <p:nvSpPr>
          <p:cNvPr id="248" name="テキスト"/>
          <p:cNvSpPr txBox="1"/>
          <p:nvPr/>
        </p:nvSpPr>
        <p:spPr>
          <a:xfrm>
            <a:off x="62361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9" name="テキスト"/>
          <p:cNvSpPr txBox="1"/>
          <p:nvPr/>
        </p:nvSpPr>
        <p:spPr>
          <a:xfrm>
            <a:off x="6332245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2" name="c) リスクを回   する。"/>
          <p:cNvSpPr txBox="1"/>
          <p:nvPr/>
        </p:nvSpPr>
        <p:spPr>
          <a:xfrm>
            <a:off x="1766188" y="6090840"/>
            <a:ext cx="688777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リスクを</a:t>
            </a:r>
            <a:r>
              <a:rPr sz="5800">
                <a:solidFill>
                  <a:srgbClr val="FF2600"/>
                </a:solidFill>
              </a:rPr>
              <a:t>回</a:t>
            </a:r>
            <a:r>
              <a:rPr>
                <a:solidFill>
                  <a:srgbClr val="FF2600"/>
                </a:solidFill>
              </a:rPr>
              <a:t>　  </a:t>
            </a:r>
            <a:r>
              <a:t>する。</a:t>
            </a:r>
          </a:p>
        </p:txBody>
      </p:sp>
      <p:sp>
        <p:nvSpPr>
          <p:cNvPr id="253" name="テキスト"/>
          <p:cNvSpPr txBox="1"/>
          <p:nvPr/>
        </p:nvSpPr>
        <p:spPr>
          <a:xfrm>
            <a:off x="5778906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4" name="じ"/>
          <p:cNvSpPr txBox="1"/>
          <p:nvPr/>
        </p:nvSpPr>
        <p:spPr>
          <a:xfrm>
            <a:off x="4583271" y="2422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FB12C9E-2429-B944-BC66-0B63BB19103D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7310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06EB4C09-BC29-9C43-B8E0-438EF231AC7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4. a) ラッシュ時を   ける。"/>
          <p:cNvSpPr txBox="1"/>
          <p:nvPr/>
        </p:nvSpPr>
        <p:spPr>
          <a:xfrm>
            <a:off x="971549" y="2616200"/>
            <a:ext cx="8370978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ラッシュ時を  　</a:t>
            </a:r>
            <a:r>
              <a:rPr sz="5800">
                <a:solidFill>
                  <a:srgbClr val="FF2600"/>
                </a:solidFill>
              </a:rPr>
              <a:t>ける</a:t>
            </a:r>
            <a:r>
              <a:t>。</a:t>
            </a:r>
          </a:p>
        </p:txBody>
      </p:sp>
      <p:sp>
        <p:nvSpPr>
          <p:cNvPr id="257" name="b) 安全な場所に   難する。"/>
          <p:cNvSpPr txBox="1"/>
          <p:nvPr/>
        </p:nvSpPr>
        <p:spPr>
          <a:xfrm>
            <a:off x="1766188" y="4328120"/>
            <a:ext cx="82090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安全な場所に</a:t>
            </a:r>
            <a:r>
              <a:rPr sz="5000"/>
              <a:t>  　</a:t>
            </a:r>
            <a:r>
              <a:rPr sz="5800">
                <a:solidFill>
                  <a:srgbClr val="FF2600"/>
                </a:solidFill>
              </a:rPr>
              <a:t>難</a:t>
            </a:r>
            <a:r>
              <a:t>する。</a:t>
            </a:r>
          </a:p>
        </p:txBody>
      </p:sp>
      <p:sp>
        <p:nvSpPr>
          <p:cNvPr id="258" name="避"/>
          <p:cNvSpPr txBox="1"/>
          <p:nvPr/>
        </p:nvSpPr>
        <p:spPr>
          <a:xfrm>
            <a:off x="62361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避</a:t>
            </a:r>
          </a:p>
        </p:txBody>
      </p:sp>
      <p:sp>
        <p:nvSpPr>
          <p:cNvPr id="259" name="c) リスクを回   する。"/>
          <p:cNvSpPr txBox="1"/>
          <p:nvPr/>
        </p:nvSpPr>
        <p:spPr>
          <a:xfrm>
            <a:off x="1766188" y="6090840"/>
            <a:ext cx="688777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リスクを</a:t>
            </a:r>
            <a:r>
              <a:rPr sz="5800">
                <a:solidFill>
                  <a:srgbClr val="FF2600"/>
                </a:solidFill>
              </a:rPr>
              <a:t>回</a:t>
            </a:r>
            <a:r>
              <a:rPr>
                <a:solidFill>
                  <a:srgbClr val="FF2600"/>
                </a:solidFill>
              </a:rPr>
              <a:t>　  </a:t>
            </a:r>
            <a:r>
              <a:t>する。</a:t>
            </a:r>
          </a:p>
        </p:txBody>
      </p:sp>
      <p:sp>
        <p:nvSpPr>
          <p:cNvPr id="260" name="じ"/>
          <p:cNvSpPr txBox="1"/>
          <p:nvPr/>
        </p:nvSpPr>
        <p:spPr>
          <a:xfrm>
            <a:off x="4583271" y="2422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</a:t>
            </a:r>
          </a:p>
        </p:txBody>
      </p:sp>
      <p:sp>
        <p:nvSpPr>
          <p:cNvPr id="261" name="避"/>
          <p:cNvSpPr txBox="1"/>
          <p:nvPr/>
        </p:nvSpPr>
        <p:spPr>
          <a:xfrm>
            <a:off x="6350406" y="429001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避</a:t>
            </a:r>
          </a:p>
        </p:txBody>
      </p:sp>
      <p:sp>
        <p:nvSpPr>
          <p:cNvPr id="262" name="避"/>
          <p:cNvSpPr txBox="1"/>
          <p:nvPr/>
        </p:nvSpPr>
        <p:spPr>
          <a:xfrm>
            <a:off x="5753506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避</a:t>
            </a:r>
          </a:p>
        </p:txBody>
      </p:sp>
      <p:sp>
        <p:nvSpPr>
          <p:cNvPr id="263" name="さ"/>
          <p:cNvSpPr txBox="1"/>
          <p:nvPr/>
        </p:nvSpPr>
        <p:spPr>
          <a:xfrm>
            <a:off x="6129400" y="20320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</a:t>
            </a:r>
          </a:p>
        </p:txBody>
      </p:sp>
      <p:sp>
        <p:nvSpPr>
          <p:cNvPr id="26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5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266" name="ひ  なん"/>
          <p:cNvSpPr txBox="1"/>
          <p:nvPr/>
        </p:nvSpPr>
        <p:spPr>
          <a:xfrm>
            <a:off x="6459601" y="3860800"/>
            <a:ext cx="1739972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  なん</a:t>
            </a:r>
          </a:p>
        </p:txBody>
      </p:sp>
      <p:sp>
        <p:nvSpPr>
          <p:cNvPr id="267" name="かい  ひ"/>
          <p:cNvSpPr txBox="1"/>
          <p:nvPr/>
        </p:nvSpPr>
        <p:spPr>
          <a:xfrm>
            <a:off x="4886416" y="5638800"/>
            <a:ext cx="1739972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  ひ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5. a) トンネル内で   落事故が起きた。"/>
          <p:cNvSpPr txBox="1"/>
          <p:nvPr/>
        </p:nvSpPr>
        <p:spPr>
          <a:xfrm>
            <a:off x="971549" y="2616200"/>
            <a:ext cx="1129334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トンネル内で  　</a:t>
            </a:r>
            <a:r>
              <a:rPr sz="5800">
                <a:solidFill>
                  <a:srgbClr val="FF2600"/>
                </a:solidFill>
              </a:rPr>
              <a:t>落</a:t>
            </a:r>
            <a:r>
              <a:t>事故が起きた。</a:t>
            </a:r>
          </a:p>
        </p:txBody>
      </p:sp>
      <p:sp>
        <p:nvSpPr>
          <p:cNvPr id="27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71" name="b) 地震で山の斜面が   壊した。"/>
          <p:cNvSpPr txBox="1"/>
          <p:nvPr/>
        </p:nvSpPr>
        <p:spPr>
          <a:xfrm>
            <a:off x="1766188" y="4328120"/>
            <a:ext cx="93859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地震で山の斜面が　  </a:t>
            </a:r>
            <a:r>
              <a:rPr sz="5800">
                <a:solidFill>
                  <a:srgbClr val="FF2600"/>
                </a:solidFill>
              </a:rPr>
              <a:t>壊</a:t>
            </a:r>
            <a:r>
              <a:t>した。</a:t>
            </a:r>
          </a:p>
        </p:txBody>
      </p:sp>
      <p:sp>
        <p:nvSpPr>
          <p:cNvPr id="272" name="テキスト"/>
          <p:cNvSpPr txBox="1"/>
          <p:nvPr/>
        </p:nvSpPr>
        <p:spPr>
          <a:xfrm>
            <a:off x="6236106" y="25527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3" name="テキスト"/>
          <p:cNvSpPr txBox="1"/>
          <p:nvPr/>
        </p:nvSpPr>
        <p:spPr>
          <a:xfrm>
            <a:off x="7531506" y="42773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6" name="c) 大雨で山   れが発生した。"/>
          <p:cNvSpPr txBox="1"/>
          <p:nvPr/>
        </p:nvSpPr>
        <p:spPr>
          <a:xfrm>
            <a:off x="1766188" y="6090840"/>
            <a:ext cx="892533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大雨で</a:t>
            </a:r>
            <a:r>
              <a:rPr sz="5800">
                <a:solidFill>
                  <a:srgbClr val="FF2600"/>
                </a:solidFill>
              </a:rPr>
              <a:t>山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</a:t>
            </a:r>
            <a:r>
              <a:t>が発生した。</a:t>
            </a:r>
          </a:p>
        </p:txBody>
      </p:sp>
      <p:sp>
        <p:nvSpPr>
          <p:cNvPr id="277" name="テキスト"/>
          <p:cNvSpPr txBox="1"/>
          <p:nvPr/>
        </p:nvSpPr>
        <p:spPr>
          <a:xfrm>
            <a:off x="5194706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8" name="ない"/>
          <p:cNvSpPr txBox="1"/>
          <p:nvPr/>
        </p:nvSpPr>
        <p:spPr>
          <a:xfrm>
            <a:off x="4583271" y="2422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</a:t>
            </a:r>
          </a:p>
        </p:txBody>
      </p:sp>
      <p:sp>
        <p:nvSpPr>
          <p:cNvPr id="279" name="じ しん"/>
          <p:cNvSpPr txBox="1"/>
          <p:nvPr/>
        </p:nvSpPr>
        <p:spPr>
          <a:xfrm>
            <a:off x="2589371" y="41296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しん</a:t>
            </a:r>
          </a:p>
        </p:txBody>
      </p:sp>
      <p:sp>
        <p:nvSpPr>
          <p:cNvPr id="280" name="しゃ めん"/>
          <p:cNvSpPr txBox="1"/>
          <p:nvPr/>
        </p:nvSpPr>
        <p:spPr>
          <a:xfrm>
            <a:off x="5570315" y="41296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しゃ めん</a:t>
            </a:r>
          </a:p>
        </p:txBody>
      </p:sp>
      <p:sp>
        <p:nvSpPr>
          <p:cNvPr id="281" name="おお あめ"/>
          <p:cNvSpPr txBox="1"/>
          <p:nvPr/>
        </p:nvSpPr>
        <p:spPr>
          <a:xfrm>
            <a:off x="2500471" y="58822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 あめ</a:t>
            </a:r>
          </a:p>
        </p:txBody>
      </p:sp>
      <p:sp>
        <p:nvSpPr>
          <p:cNvPr id="282" name="はっ せい"/>
          <p:cNvSpPr txBox="1"/>
          <p:nvPr/>
        </p:nvSpPr>
        <p:spPr>
          <a:xfrm>
            <a:off x="7498150" y="58822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せい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1D5B84D6-0D8A-9247-91D3-1CD30B8CE8CB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7508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9" name="えら">
            <a:extLst>
              <a:ext uri="{FF2B5EF4-FFF2-40B4-BE49-F238E27FC236}">
                <a16:creationId xmlns:a16="http://schemas.microsoft.com/office/drawing/2014/main" id="{610D83B0-91E9-CE45-AD4E-639A31D8B477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5. a) トンネル内で   落事故が起きた。"/>
          <p:cNvSpPr txBox="1"/>
          <p:nvPr/>
        </p:nvSpPr>
        <p:spPr>
          <a:xfrm>
            <a:off x="971549" y="2616200"/>
            <a:ext cx="1129334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トンネル内で  　</a:t>
            </a:r>
            <a:r>
              <a:rPr sz="5800">
                <a:solidFill>
                  <a:srgbClr val="FF2600"/>
                </a:solidFill>
              </a:rPr>
              <a:t>落</a:t>
            </a:r>
            <a:r>
              <a:t>事故が起きた。</a:t>
            </a:r>
          </a:p>
        </p:txBody>
      </p:sp>
      <p:sp>
        <p:nvSpPr>
          <p:cNvPr id="285" name="b) 地震で山の斜面が   壊した。"/>
          <p:cNvSpPr txBox="1"/>
          <p:nvPr/>
        </p:nvSpPr>
        <p:spPr>
          <a:xfrm>
            <a:off x="1766188" y="4328120"/>
            <a:ext cx="93859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地震で山の斜面が　  </a:t>
            </a:r>
            <a:r>
              <a:rPr sz="5800">
                <a:solidFill>
                  <a:srgbClr val="FF2600"/>
                </a:solidFill>
              </a:rPr>
              <a:t>壊</a:t>
            </a:r>
            <a:r>
              <a:t>した。</a:t>
            </a:r>
          </a:p>
        </p:txBody>
      </p:sp>
      <p:sp>
        <p:nvSpPr>
          <p:cNvPr id="286" name="崩"/>
          <p:cNvSpPr txBox="1"/>
          <p:nvPr/>
        </p:nvSpPr>
        <p:spPr>
          <a:xfrm>
            <a:off x="6236106" y="25527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崩</a:t>
            </a:r>
          </a:p>
        </p:txBody>
      </p:sp>
      <p:sp>
        <p:nvSpPr>
          <p:cNvPr id="287" name="c) 大雨で山   れが発生した。"/>
          <p:cNvSpPr txBox="1"/>
          <p:nvPr/>
        </p:nvSpPr>
        <p:spPr>
          <a:xfrm>
            <a:off x="1766188" y="6090840"/>
            <a:ext cx="892533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大雨で</a:t>
            </a:r>
            <a:r>
              <a:rPr sz="5800">
                <a:solidFill>
                  <a:srgbClr val="FF2600"/>
                </a:solidFill>
              </a:rPr>
              <a:t>山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</a:t>
            </a:r>
            <a:r>
              <a:t>が発生した。</a:t>
            </a:r>
          </a:p>
        </p:txBody>
      </p:sp>
      <p:sp>
        <p:nvSpPr>
          <p:cNvPr id="288" name="ない"/>
          <p:cNvSpPr txBox="1"/>
          <p:nvPr/>
        </p:nvSpPr>
        <p:spPr>
          <a:xfrm>
            <a:off x="4583271" y="2422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</a:t>
            </a:r>
          </a:p>
        </p:txBody>
      </p:sp>
      <p:sp>
        <p:nvSpPr>
          <p:cNvPr id="289" name="じ しん"/>
          <p:cNvSpPr txBox="1"/>
          <p:nvPr/>
        </p:nvSpPr>
        <p:spPr>
          <a:xfrm>
            <a:off x="2589371" y="41296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しん</a:t>
            </a:r>
          </a:p>
        </p:txBody>
      </p:sp>
      <p:sp>
        <p:nvSpPr>
          <p:cNvPr id="290" name="しゃ めん"/>
          <p:cNvSpPr txBox="1"/>
          <p:nvPr/>
        </p:nvSpPr>
        <p:spPr>
          <a:xfrm>
            <a:off x="5570315" y="41296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しゃ めん</a:t>
            </a:r>
          </a:p>
        </p:txBody>
      </p:sp>
      <p:sp>
        <p:nvSpPr>
          <p:cNvPr id="291" name="おお あめ"/>
          <p:cNvSpPr txBox="1"/>
          <p:nvPr/>
        </p:nvSpPr>
        <p:spPr>
          <a:xfrm>
            <a:off x="2500471" y="58822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 あめ</a:t>
            </a:r>
          </a:p>
        </p:txBody>
      </p:sp>
      <p:sp>
        <p:nvSpPr>
          <p:cNvPr id="292" name="はっ せい"/>
          <p:cNvSpPr txBox="1"/>
          <p:nvPr/>
        </p:nvSpPr>
        <p:spPr>
          <a:xfrm>
            <a:off x="7498150" y="588228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せい</a:t>
            </a:r>
          </a:p>
        </p:txBody>
      </p:sp>
      <p:sp>
        <p:nvSpPr>
          <p:cNvPr id="293" name="ほう らく"/>
          <p:cNvSpPr txBox="1"/>
          <p:nvPr/>
        </p:nvSpPr>
        <p:spPr>
          <a:xfrm>
            <a:off x="6426250" y="20193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らく</a:t>
            </a:r>
          </a:p>
        </p:txBody>
      </p:sp>
      <p:sp>
        <p:nvSpPr>
          <p:cNvPr id="29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95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296" name="崩"/>
          <p:cNvSpPr txBox="1"/>
          <p:nvPr/>
        </p:nvSpPr>
        <p:spPr>
          <a:xfrm>
            <a:off x="7544206" y="42637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崩</a:t>
            </a:r>
          </a:p>
        </p:txBody>
      </p:sp>
      <p:sp>
        <p:nvSpPr>
          <p:cNvPr id="297" name="崩"/>
          <p:cNvSpPr txBox="1"/>
          <p:nvPr/>
        </p:nvSpPr>
        <p:spPr>
          <a:xfrm>
            <a:off x="5207406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崩</a:t>
            </a:r>
          </a:p>
        </p:txBody>
      </p:sp>
      <p:sp>
        <p:nvSpPr>
          <p:cNvPr id="298" name="ほう かい"/>
          <p:cNvSpPr txBox="1"/>
          <p:nvPr/>
        </p:nvSpPr>
        <p:spPr>
          <a:xfrm>
            <a:off x="7721650" y="36957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かい</a:t>
            </a:r>
          </a:p>
        </p:txBody>
      </p:sp>
      <p:sp>
        <p:nvSpPr>
          <p:cNvPr id="299" name="やま くず"/>
          <p:cNvSpPr txBox="1"/>
          <p:nvPr/>
        </p:nvSpPr>
        <p:spPr>
          <a:xfrm>
            <a:off x="4549711" y="54991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やま くず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6. a) 人の    を守ることが一番大切だ。"/>
          <p:cNvSpPr txBox="1"/>
          <p:nvPr/>
        </p:nvSpPr>
        <p:spPr>
          <a:xfrm>
            <a:off x="971549" y="2679700"/>
            <a:ext cx="1123531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人の</a:t>
            </a:r>
            <a:r>
              <a:rPr sz="4200"/>
              <a:t>　   </a:t>
            </a:r>
            <a:r>
              <a:t>を守ることが一番大切だ。</a:t>
            </a:r>
          </a:p>
        </p:txBody>
      </p:sp>
      <p:sp>
        <p:nvSpPr>
          <p:cNvPr id="30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03" name="b) 産業革  はイギリスで始まった。"/>
          <p:cNvSpPr txBox="1"/>
          <p:nvPr/>
        </p:nvSpPr>
        <p:spPr>
          <a:xfrm>
            <a:off x="1766188" y="4353520"/>
            <a:ext cx="1051654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産業</a:t>
            </a:r>
            <a:r>
              <a:rPr sz="5800">
                <a:solidFill>
                  <a:srgbClr val="FF2600"/>
                </a:solidFill>
              </a:rPr>
              <a:t>革　 </a:t>
            </a:r>
            <a:r>
              <a:t>はイギリスで始まった。</a:t>
            </a:r>
          </a:p>
        </p:txBody>
      </p:sp>
      <p:sp>
        <p:nvSpPr>
          <p:cNvPr id="304" name="テキスト"/>
          <p:cNvSpPr txBox="1"/>
          <p:nvPr/>
        </p:nvSpPr>
        <p:spPr>
          <a:xfrm>
            <a:off x="38104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5" name="テキスト"/>
          <p:cNvSpPr txBox="1"/>
          <p:nvPr/>
        </p:nvSpPr>
        <p:spPr>
          <a:xfrm>
            <a:off x="4585106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8" name="c) センター長に任   される。"/>
          <p:cNvSpPr txBox="1"/>
          <p:nvPr/>
        </p:nvSpPr>
        <p:spPr>
          <a:xfrm>
            <a:off x="1766188" y="6090840"/>
            <a:ext cx="879833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センター長に</a:t>
            </a:r>
            <a:r>
              <a:rPr sz="5800">
                <a:solidFill>
                  <a:srgbClr val="FF2600"/>
                </a:solidFill>
              </a:rPr>
              <a:t>任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t>される。</a:t>
            </a:r>
          </a:p>
        </p:txBody>
      </p:sp>
      <p:sp>
        <p:nvSpPr>
          <p:cNvPr id="309" name="テキスト"/>
          <p:cNvSpPr txBox="1"/>
          <p:nvPr/>
        </p:nvSpPr>
        <p:spPr>
          <a:xfrm>
            <a:off x="7023011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10" name="まも"/>
          <p:cNvSpPr txBox="1"/>
          <p:nvPr/>
        </p:nvSpPr>
        <p:spPr>
          <a:xfrm>
            <a:off x="5065871" y="236567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まも</a:t>
            </a:r>
          </a:p>
        </p:txBody>
      </p:sp>
      <p:sp>
        <p:nvSpPr>
          <p:cNvPr id="311" name="さんぎょう"/>
          <p:cNvSpPr txBox="1"/>
          <p:nvPr/>
        </p:nvSpPr>
        <p:spPr>
          <a:xfrm>
            <a:off x="2557668" y="4106267"/>
            <a:ext cx="1494555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さんぎょう</a:t>
            </a:r>
            <a:endParaRPr dirty="0"/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A56163E-9CEA-B94C-8677-78FB8AE9FF2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11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71B834CC-DF30-444B-B3D0-6CFE1368773E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6. a) 人の    を守ることが一番大切だ。"/>
          <p:cNvSpPr txBox="1"/>
          <p:nvPr/>
        </p:nvSpPr>
        <p:spPr>
          <a:xfrm>
            <a:off x="971549" y="2679700"/>
            <a:ext cx="1123531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人の</a:t>
            </a:r>
            <a:r>
              <a:rPr sz="4200"/>
              <a:t>　   </a:t>
            </a:r>
            <a:r>
              <a:t>を守ることが一番大切だ。</a:t>
            </a:r>
          </a:p>
        </p:txBody>
      </p:sp>
      <p:sp>
        <p:nvSpPr>
          <p:cNvPr id="314" name="b) 産業革  はイギリスで始まった。"/>
          <p:cNvSpPr txBox="1"/>
          <p:nvPr/>
        </p:nvSpPr>
        <p:spPr>
          <a:xfrm>
            <a:off x="1766188" y="4353520"/>
            <a:ext cx="1051654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産業</a:t>
            </a:r>
            <a:r>
              <a:rPr sz="5800">
                <a:solidFill>
                  <a:srgbClr val="FF2600"/>
                </a:solidFill>
              </a:rPr>
              <a:t>革　 </a:t>
            </a:r>
            <a:r>
              <a:t>はイギリスで始まった。</a:t>
            </a:r>
          </a:p>
        </p:txBody>
      </p:sp>
      <p:sp>
        <p:nvSpPr>
          <p:cNvPr id="315" name="命"/>
          <p:cNvSpPr txBox="1"/>
          <p:nvPr/>
        </p:nvSpPr>
        <p:spPr>
          <a:xfrm>
            <a:off x="38104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命</a:t>
            </a:r>
          </a:p>
        </p:txBody>
      </p:sp>
      <p:sp>
        <p:nvSpPr>
          <p:cNvPr id="316" name="c) センター長に任   される。"/>
          <p:cNvSpPr txBox="1"/>
          <p:nvPr/>
        </p:nvSpPr>
        <p:spPr>
          <a:xfrm>
            <a:off x="1766188" y="6090840"/>
            <a:ext cx="879833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センター長に</a:t>
            </a:r>
            <a:r>
              <a:rPr sz="5800">
                <a:solidFill>
                  <a:srgbClr val="FF2600"/>
                </a:solidFill>
              </a:rPr>
              <a:t>任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t>される。</a:t>
            </a:r>
          </a:p>
        </p:txBody>
      </p:sp>
      <p:sp>
        <p:nvSpPr>
          <p:cNvPr id="317" name="まも"/>
          <p:cNvSpPr txBox="1"/>
          <p:nvPr/>
        </p:nvSpPr>
        <p:spPr>
          <a:xfrm>
            <a:off x="5065871" y="236567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まも</a:t>
            </a:r>
          </a:p>
        </p:txBody>
      </p:sp>
      <p:sp>
        <p:nvSpPr>
          <p:cNvPr id="318" name="さんぎょう"/>
          <p:cNvSpPr txBox="1"/>
          <p:nvPr/>
        </p:nvSpPr>
        <p:spPr>
          <a:xfrm>
            <a:off x="2491408" y="4106267"/>
            <a:ext cx="1494555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さんぎょう</a:t>
            </a:r>
            <a:endParaRPr dirty="0"/>
          </a:p>
        </p:txBody>
      </p:sp>
      <p:sp>
        <p:nvSpPr>
          <p:cNvPr id="319" name="命"/>
          <p:cNvSpPr txBox="1"/>
          <p:nvPr/>
        </p:nvSpPr>
        <p:spPr>
          <a:xfrm>
            <a:off x="4585106" y="427097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命</a:t>
            </a:r>
          </a:p>
        </p:txBody>
      </p:sp>
      <p:sp>
        <p:nvSpPr>
          <p:cNvPr id="320" name="命"/>
          <p:cNvSpPr txBox="1"/>
          <p:nvPr/>
        </p:nvSpPr>
        <p:spPr>
          <a:xfrm>
            <a:off x="7010806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命</a:t>
            </a:r>
          </a:p>
        </p:txBody>
      </p:sp>
      <p:sp>
        <p:nvSpPr>
          <p:cNvPr id="321" name="いのち"/>
          <p:cNvSpPr txBox="1"/>
          <p:nvPr/>
        </p:nvSpPr>
        <p:spPr>
          <a:xfrm>
            <a:off x="3703700" y="20320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いのち</a:t>
            </a:r>
          </a:p>
        </p:txBody>
      </p:sp>
      <p:sp>
        <p:nvSpPr>
          <p:cNvPr id="32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3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324" name="かく めい"/>
          <p:cNvSpPr txBox="1"/>
          <p:nvPr/>
        </p:nvSpPr>
        <p:spPr>
          <a:xfrm>
            <a:off x="3886250" y="37338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 めい</a:t>
            </a:r>
          </a:p>
        </p:txBody>
      </p:sp>
      <p:sp>
        <p:nvSpPr>
          <p:cNvPr id="325" name="にん めい"/>
          <p:cNvSpPr txBox="1"/>
          <p:nvPr/>
        </p:nvSpPr>
        <p:spPr>
          <a:xfrm>
            <a:off x="6306959" y="54991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にん めい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7. a) 大雨で堤防が決  した。"/>
          <p:cNvSpPr txBox="1"/>
          <p:nvPr/>
        </p:nvSpPr>
        <p:spPr>
          <a:xfrm>
            <a:off x="971549" y="2616200"/>
            <a:ext cx="883953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大雨で堤防が</a:t>
            </a:r>
            <a:r>
              <a:rPr sz="5800">
                <a:solidFill>
                  <a:srgbClr val="FF2600"/>
                </a:solidFill>
              </a:rPr>
              <a:t>決　 </a:t>
            </a:r>
            <a:r>
              <a:t>した。</a:t>
            </a:r>
          </a:p>
        </p:txBody>
      </p:sp>
      <p:sp>
        <p:nvSpPr>
          <p:cNvPr id="32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9" name="b) 自然環境を破  する。"/>
          <p:cNvSpPr txBox="1"/>
          <p:nvPr/>
        </p:nvSpPr>
        <p:spPr>
          <a:xfrm>
            <a:off x="1766188" y="4353520"/>
            <a:ext cx="752340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自然環境を</a:t>
            </a:r>
            <a:r>
              <a:rPr sz="5800">
                <a:solidFill>
                  <a:srgbClr val="FF2600"/>
                </a:solidFill>
              </a:rPr>
              <a:t>破　 </a:t>
            </a:r>
            <a:r>
              <a:t>する。</a:t>
            </a:r>
          </a:p>
        </p:txBody>
      </p:sp>
      <p:sp>
        <p:nvSpPr>
          <p:cNvPr id="330" name="テキスト"/>
          <p:cNvSpPr txBox="1"/>
          <p:nvPr/>
        </p:nvSpPr>
        <p:spPr>
          <a:xfrm>
            <a:off x="69600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1" name="テキスト"/>
          <p:cNvSpPr txBox="1"/>
          <p:nvPr/>
        </p:nvSpPr>
        <p:spPr>
          <a:xfrm>
            <a:off x="6426111" y="433447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4" name="c) 強風でかさが     れた。"/>
          <p:cNvSpPr txBox="1"/>
          <p:nvPr/>
        </p:nvSpPr>
        <p:spPr>
          <a:xfrm>
            <a:off x="1766188" y="6090840"/>
            <a:ext cx="764204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強風でかさが     </a:t>
            </a:r>
            <a:r>
              <a:rPr sz="5800">
                <a:solidFill>
                  <a:srgbClr val="FF2600"/>
                </a:solidFill>
              </a:rPr>
              <a:t>れた</a:t>
            </a:r>
            <a:r>
              <a:t>。</a:t>
            </a:r>
          </a:p>
        </p:txBody>
      </p:sp>
      <p:sp>
        <p:nvSpPr>
          <p:cNvPr id="335" name="テキスト"/>
          <p:cNvSpPr txBox="1"/>
          <p:nvPr/>
        </p:nvSpPr>
        <p:spPr>
          <a:xfrm>
            <a:off x="6286411" y="60527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6" name="おお あめ"/>
          <p:cNvSpPr txBox="1"/>
          <p:nvPr/>
        </p:nvSpPr>
        <p:spPr>
          <a:xfrm>
            <a:off x="2386171" y="240377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 あめ</a:t>
            </a:r>
          </a:p>
        </p:txBody>
      </p:sp>
      <p:sp>
        <p:nvSpPr>
          <p:cNvPr id="337" name="てい ぼう"/>
          <p:cNvSpPr txBox="1"/>
          <p:nvPr/>
        </p:nvSpPr>
        <p:spPr>
          <a:xfrm>
            <a:off x="4291171" y="2435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 ぼう</a:t>
            </a:r>
          </a:p>
        </p:txBody>
      </p:sp>
      <p:sp>
        <p:nvSpPr>
          <p:cNvPr id="338" name="し  ぜん"/>
          <p:cNvSpPr txBox="1"/>
          <p:nvPr/>
        </p:nvSpPr>
        <p:spPr>
          <a:xfrm>
            <a:off x="2538571" y="414873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 ぜん</a:t>
            </a:r>
          </a:p>
        </p:txBody>
      </p:sp>
      <p:sp>
        <p:nvSpPr>
          <p:cNvPr id="339" name="かんきょう"/>
          <p:cNvSpPr txBox="1"/>
          <p:nvPr/>
        </p:nvSpPr>
        <p:spPr>
          <a:xfrm>
            <a:off x="3745071" y="4148732"/>
            <a:ext cx="15310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かんきょう</a:t>
            </a:r>
          </a:p>
        </p:txBody>
      </p:sp>
      <p:sp>
        <p:nvSpPr>
          <p:cNvPr id="340" name="きょうふう"/>
          <p:cNvSpPr txBox="1"/>
          <p:nvPr/>
        </p:nvSpPr>
        <p:spPr>
          <a:xfrm>
            <a:off x="2386171" y="5866309"/>
            <a:ext cx="140598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きょうふう</a:t>
            </a:r>
            <a:endParaRPr dirty="0"/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E975C1F2-6C37-AB42-B815-C0D17C7BACCE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48245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9" name="えら">
            <a:extLst>
              <a:ext uri="{FF2B5EF4-FFF2-40B4-BE49-F238E27FC236}">
                <a16:creationId xmlns:a16="http://schemas.microsoft.com/office/drawing/2014/main" id="{38A972D4-05EA-9441-B1FF-8A9B03EDF368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7. a) 大雨で堤防が決  した。"/>
          <p:cNvSpPr txBox="1"/>
          <p:nvPr/>
        </p:nvSpPr>
        <p:spPr>
          <a:xfrm>
            <a:off x="971549" y="2616200"/>
            <a:ext cx="883953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大雨で堤防が</a:t>
            </a:r>
            <a:r>
              <a:rPr sz="5800">
                <a:solidFill>
                  <a:srgbClr val="FF2600"/>
                </a:solidFill>
              </a:rPr>
              <a:t>決　 </a:t>
            </a:r>
            <a:r>
              <a:t>した。</a:t>
            </a:r>
          </a:p>
        </p:txBody>
      </p:sp>
      <p:sp>
        <p:nvSpPr>
          <p:cNvPr id="343" name="b) 自然環境を破  する。"/>
          <p:cNvSpPr txBox="1"/>
          <p:nvPr/>
        </p:nvSpPr>
        <p:spPr>
          <a:xfrm>
            <a:off x="1766188" y="4353520"/>
            <a:ext cx="752340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自然環境を</a:t>
            </a:r>
            <a:r>
              <a:rPr sz="5800">
                <a:solidFill>
                  <a:srgbClr val="FF2600"/>
                </a:solidFill>
              </a:rPr>
              <a:t>破　 </a:t>
            </a:r>
            <a:r>
              <a:t>する。</a:t>
            </a:r>
          </a:p>
        </p:txBody>
      </p:sp>
      <p:sp>
        <p:nvSpPr>
          <p:cNvPr id="344" name="壊"/>
          <p:cNvSpPr txBox="1"/>
          <p:nvPr/>
        </p:nvSpPr>
        <p:spPr>
          <a:xfrm>
            <a:off x="69600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壊</a:t>
            </a:r>
          </a:p>
        </p:txBody>
      </p:sp>
      <p:sp>
        <p:nvSpPr>
          <p:cNvPr id="345" name="c) 強風でかさが     れた。"/>
          <p:cNvSpPr txBox="1"/>
          <p:nvPr/>
        </p:nvSpPr>
        <p:spPr>
          <a:xfrm>
            <a:off x="1766188" y="6090840"/>
            <a:ext cx="764204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強風でかさが     </a:t>
            </a:r>
            <a:r>
              <a:rPr sz="5800">
                <a:solidFill>
                  <a:srgbClr val="FF2600"/>
                </a:solidFill>
              </a:rPr>
              <a:t>れた</a:t>
            </a:r>
            <a:r>
              <a:t>。</a:t>
            </a:r>
          </a:p>
        </p:txBody>
      </p:sp>
      <p:sp>
        <p:nvSpPr>
          <p:cNvPr id="346" name="おお あめ"/>
          <p:cNvSpPr txBox="1"/>
          <p:nvPr/>
        </p:nvSpPr>
        <p:spPr>
          <a:xfrm>
            <a:off x="2386171" y="240377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 あめ</a:t>
            </a:r>
          </a:p>
        </p:txBody>
      </p:sp>
      <p:sp>
        <p:nvSpPr>
          <p:cNvPr id="347" name="てい ぼう"/>
          <p:cNvSpPr txBox="1"/>
          <p:nvPr/>
        </p:nvSpPr>
        <p:spPr>
          <a:xfrm>
            <a:off x="4291171" y="2435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 ぼう</a:t>
            </a:r>
          </a:p>
        </p:txBody>
      </p:sp>
      <p:sp>
        <p:nvSpPr>
          <p:cNvPr id="348" name="し  ぜん"/>
          <p:cNvSpPr txBox="1"/>
          <p:nvPr/>
        </p:nvSpPr>
        <p:spPr>
          <a:xfrm>
            <a:off x="2538571" y="414873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 ぜん</a:t>
            </a:r>
          </a:p>
        </p:txBody>
      </p:sp>
      <p:sp>
        <p:nvSpPr>
          <p:cNvPr id="349" name="かんきょう"/>
          <p:cNvSpPr txBox="1"/>
          <p:nvPr/>
        </p:nvSpPr>
        <p:spPr>
          <a:xfrm>
            <a:off x="3745071" y="4148732"/>
            <a:ext cx="15310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かんきょう</a:t>
            </a:r>
          </a:p>
        </p:txBody>
      </p:sp>
      <p:sp>
        <p:nvSpPr>
          <p:cNvPr id="350" name="きょうふう"/>
          <p:cNvSpPr txBox="1"/>
          <p:nvPr/>
        </p:nvSpPr>
        <p:spPr>
          <a:xfrm>
            <a:off x="2266122" y="5866309"/>
            <a:ext cx="152602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きょうふう</a:t>
            </a:r>
            <a:endParaRPr dirty="0"/>
          </a:p>
        </p:txBody>
      </p:sp>
      <p:sp>
        <p:nvSpPr>
          <p:cNvPr id="351" name="壊"/>
          <p:cNvSpPr txBox="1"/>
          <p:nvPr/>
        </p:nvSpPr>
        <p:spPr>
          <a:xfrm>
            <a:off x="6439306" y="433447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壊</a:t>
            </a:r>
          </a:p>
        </p:txBody>
      </p:sp>
      <p:sp>
        <p:nvSpPr>
          <p:cNvPr id="352" name="壊"/>
          <p:cNvSpPr txBox="1"/>
          <p:nvPr/>
        </p:nvSpPr>
        <p:spPr>
          <a:xfrm>
            <a:off x="6299606" y="60654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壊</a:t>
            </a:r>
          </a:p>
        </p:txBody>
      </p:sp>
      <p:sp>
        <p:nvSpPr>
          <p:cNvPr id="353" name="けっ かい"/>
          <p:cNvSpPr txBox="1"/>
          <p:nvPr/>
        </p:nvSpPr>
        <p:spPr>
          <a:xfrm>
            <a:off x="6311950" y="20447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けっ かい</a:t>
            </a:r>
          </a:p>
        </p:txBody>
      </p:sp>
      <p:sp>
        <p:nvSpPr>
          <p:cNvPr id="35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55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356" name="は  かい"/>
          <p:cNvSpPr txBox="1"/>
          <p:nvPr/>
        </p:nvSpPr>
        <p:spPr>
          <a:xfrm>
            <a:off x="5886551" y="37973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  かい</a:t>
            </a:r>
          </a:p>
        </p:txBody>
      </p:sp>
      <p:sp>
        <p:nvSpPr>
          <p:cNvPr id="357" name="こわ"/>
          <p:cNvSpPr txBox="1"/>
          <p:nvPr/>
        </p:nvSpPr>
        <p:spPr>
          <a:xfrm>
            <a:off x="6192900" y="55372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こわ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8. a) 科学の発展に    与する。"/>
          <p:cNvSpPr txBox="1"/>
          <p:nvPr/>
        </p:nvSpPr>
        <p:spPr>
          <a:xfrm>
            <a:off x="971549" y="2616200"/>
            <a:ext cx="900007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科学の発展に</a:t>
            </a:r>
            <a:r>
              <a:rPr sz="4500"/>
              <a:t>　   </a:t>
            </a:r>
            <a:r>
              <a:rPr sz="5800">
                <a:solidFill>
                  <a:srgbClr val="FF2600"/>
                </a:solidFill>
              </a:rPr>
              <a:t>与</a:t>
            </a:r>
            <a:r>
              <a:t>する。</a:t>
            </a:r>
          </a:p>
        </p:txBody>
      </p:sp>
      <p:sp>
        <p:nvSpPr>
          <p:cNvPr id="36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1" name="b) おりに近    るのは危険だ。"/>
          <p:cNvSpPr txBox="1"/>
          <p:nvPr/>
        </p:nvSpPr>
        <p:spPr>
          <a:xfrm>
            <a:off x="1766188" y="4353520"/>
            <a:ext cx="886886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おりに</a:t>
            </a:r>
            <a:r>
              <a:rPr sz="5800">
                <a:solidFill>
                  <a:srgbClr val="FF2600"/>
                </a:solidFill>
              </a:rPr>
              <a:t>近    る</a:t>
            </a:r>
            <a:r>
              <a:t>のは危険だ。</a:t>
            </a:r>
          </a:p>
        </p:txBody>
      </p:sp>
      <p:sp>
        <p:nvSpPr>
          <p:cNvPr id="362" name="テキスト"/>
          <p:cNvSpPr txBox="1"/>
          <p:nvPr/>
        </p:nvSpPr>
        <p:spPr>
          <a:xfrm>
            <a:off x="63245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3" name="テキスト"/>
          <p:cNvSpPr txBox="1"/>
          <p:nvPr/>
        </p:nvSpPr>
        <p:spPr>
          <a:xfrm>
            <a:off x="5248122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6" name="c) 母校に5万円     付する。"/>
          <p:cNvSpPr txBox="1"/>
          <p:nvPr/>
        </p:nvSpPr>
        <p:spPr>
          <a:xfrm>
            <a:off x="1766188" y="6090840"/>
            <a:ext cx="791555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母校に5万円     </a:t>
            </a:r>
            <a:r>
              <a:rPr sz="5800">
                <a:solidFill>
                  <a:srgbClr val="FF2600"/>
                </a:solidFill>
              </a:rPr>
              <a:t>付</a:t>
            </a:r>
            <a:r>
              <a:t>する。</a:t>
            </a:r>
          </a:p>
        </p:txBody>
      </p:sp>
      <p:sp>
        <p:nvSpPr>
          <p:cNvPr id="367" name="テキスト"/>
          <p:cNvSpPr txBox="1"/>
          <p:nvPr/>
        </p:nvSpPr>
        <p:spPr>
          <a:xfrm>
            <a:off x="6083211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8" name="はっ てん"/>
          <p:cNvSpPr txBox="1"/>
          <p:nvPr/>
        </p:nvSpPr>
        <p:spPr>
          <a:xfrm>
            <a:off x="4278471" y="2435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てん</a:t>
            </a:r>
          </a:p>
        </p:txBody>
      </p:sp>
      <p:sp>
        <p:nvSpPr>
          <p:cNvPr id="369" name="ぼ こう"/>
          <p:cNvSpPr txBox="1"/>
          <p:nvPr/>
        </p:nvSpPr>
        <p:spPr>
          <a:xfrm>
            <a:off x="2500471" y="59153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 こう</a:t>
            </a:r>
          </a:p>
        </p:txBody>
      </p:sp>
      <p:sp>
        <p:nvSpPr>
          <p:cNvPr id="370" name="き けん"/>
          <p:cNvSpPr txBox="1"/>
          <p:nvPr/>
        </p:nvSpPr>
        <p:spPr>
          <a:xfrm>
            <a:off x="8037670" y="4152900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けん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CA1EC47A-41FC-D245-B73B-3C49E90B05D1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9695"/>
              <a:gd name="adj2" fmla="val 6955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C718DC89-6EAE-F746-9205-7DCD94168FF3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8. a) 科学の発展に    与する。"/>
          <p:cNvSpPr txBox="1"/>
          <p:nvPr/>
        </p:nvSpPr>
        <p:spPr>
          <a:xfrm>
            <a:off x="971549" y="2616200"/>
            <a:ext cx="900007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科学の発展に</a:t>
            </a:r>
            <a:r>
              <a:rPr sz="4500"/>
              <a:t>　   </a:t>
            </a:r>
            <a:r>
              <a:rPr sz="5800">
                <a:solidFill>
                  <a:srgbClr val="FF2600"/>
                </a:solidFill>
              </a:rPr>
              <a:t>与</a:t>
            </a:r>
            <a:r>
              <a:t>する。</a:t>
            </a:r>
          </a:p>
        </p:txBody>
      </p:sp>
      <p:sp>
        <p:nvSpPr>
          <p:cNvPr id="373" name="b) おりに近    るのは危険だ。"/>
          <p:cNvSpPr txBox="1"/>
          <p:nvPr/>
        </p:nvSpPr>
        <p:spPr>
          <a:xfrm>
            <a:off x="1766188" y="4353520"/>
            <a:ext cx="886886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おりに</a:t>
            </a:r>
            <a:r>
              <a:rPr sz="5800">
                <a:solidFill>
                  <a:srgbClr val="FF2600"/>
                </a:solidFill>
              </a:rPr>
              <a:t>近    る</a:t>
            </a:r>
            <a:r>
              <a:t>のは危険だ。</a:t>
            </a:r>
          </a:p>
        </p:txBody>
      </p:sp>
      <p:sp>
        <p:nvSpPr>
          <p:cNvPr id="374" name="寄"/>
          <p:cNvSpPr txBox="1"/>
          <p:nvPr/>
        </p:nvSpPr>
        <p:spPr>
          <a:xfrm>
            <a:off x="63245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寄</a:t>
            </a:r>
          </a:p>
        </p:txBody>
      </p:sp>
      <p:sp>
        <p:nvSpPr>
          <p:cNvPr id="375" name="c) 母校に5万円     付する。"/>
          <p:cNvSpPr txBox="1"/>
          <p:nvPr/>
        </p:nvSpPr>
        <p:spPr>
          <a:xfrm>
            <a:off x="1766188" y="6090840"/>
            <a:ext cx="791555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母校に5万円     </a:t>
            </a:r>
            <a:r>
              <a:rPr sz="5800">
                <a:solidFill>
                  <a:srgbClr val="FF2600"/>
                </a:solidFill>
              </a:rPr>
              <a:t>付</a:t>
            </a:r>
            <a:r>
              <a:t>する。</a:t>
            </a:r>
          </a:p>
        </p:txBody>
      </p:sp>
      <p:sp>
        <p:nvSpPr>
          <p:cNvPr id="376" name="はっ てん"/>
          <p:cNvSpPr txBox="1"/>
          <p:nvPr/>
        </p:nvSpPr>
        <p:spPr>
          <a:xfrm>
            <a:off x="4278471" y="2435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はっ てん</a:t>
            </a:r>
          </a:p>
        </p:txBody>
      </p:sp>
      <p:sp>
        <p:nvSpPr>
          <p:cNvPr id="377" name="ぼ こう"/>
          <p:cNvSpPr txBox="1"/>
          <p:nvPr/>
        </p:nvSpPr>
        <p:spPr>
          <a:xfrm>
            <a:off x="2500471" y="59153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 こう</a:t>
            </a:r>
          </a:p>
        </p:txBody>
      </p:sp>
      <p:sp>
        <p:nvSpPr>
          <p:cNvPr id="378" name="き けん"/>
          <p:cNvSpPr txBox="1"/>
          <p:nvPr/>
        </p:nvSpPr>
        <p:spPr>
          <a:xfrm>
            <a:off x="8037670" y="4152900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けん</a:t>
            </a:r>
          </a:p>
        </p:txBody>
      </p:sp>
      <p:sp>
        <p:nvSpPr>
          <p:cNvPr id="379" name="寄"/>
          <p:cNvSpPr txBox="1"/>
          <p:nvPr/>
        </p:nvSpPr>
        <p:spPr>
          <a:xfrm>
            <a:off x="5248122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寄</a:t>
            </a:r>
          </a:p>
        </p:txBody>
      </p:sp>
      <p:sp>
        <p:nvSpPr>
          <p:cNvPr id="380" name="寄"/>
          <p:cNvSpPr txBox="1"/>
          <p:nvPr/>
        </p:nvSpPr>
        <p:spPr>
          <a:xfrm>
            <a:off x="6064656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寄</a:t>
            </a:r>
          </a:p>
        </p:txBody>
      </p:sp>
      <p:sp>
        <p:nvSpPr>
          <p:cNvPr id="381" name="き よ"/>
          <p:cNvSpPr txBox="1"/>
          <p:nvPr/>
        </p:nvSpPr>
        <p:spPr>
          <a:xfrm>
            <a:off x="6688200" y="20320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　よ</a:t>
            </a:r>
          </a:p>
        </p:txBody>
      </p:sp>
      <p:sp>
        <p:nvSpPr>
          <p:cNvPr id="38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83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84" name="ちか  よ"/>
          <p:cNvSpPr txBox="1"/>
          <p:nvPr/>
        </p:nvSpPr>
        <p:spPr>
          <a:xfrm>
            <a:off x="4635601" y="37592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ちか  よ</a:t>
            </a:r>
          </a:p>
        </p:txBody>
      </p:sp>
      <p:sp>
        <p:nvSpPr>
          <p:cNvPr id="385" name="き ふ"/>
          <p:cNvSpPr txBox="1"/>
          <p:nvPr/>
        </p:nvSpPr>
        <p:spPr>
          <a:xfrm>
            <a:off x="6345300" y="54864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　ふ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9. a) 親と同    する。"/>
          <p:cNvSpPr txBox="1"/>
          <p:nvPr/>
        </p:nvSpPr>
        <p:spPr>
          <a:xfrm>
            <a:off x="971549" y="2616200"/>
            <a:ext cx="640039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親と</a:t>
            </a:r>
            <a:r>
              <a:rPr sz="5800">
                <a:solidFill>
                  <a:srgbClr val="FF2600"/>
                </a:solidFill>
              </a:rPr>
              <a:t>同    </a:t>
            </a:r>
            <a:r>
              <a:t>する。</a:t>
            </a:r>
          </a:p>
        </p:txBody>
      </p:sp>
      <p:sp>
        <p:nvSpPr>
          <p:cNvPr id="38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9" name="b) 海外に     住する。"/>
          <p:cNvSpPr txBox="1"/>
          <p:nvPr/>
        </p:nvSpPr>
        <p:spPr>
          <a:xfrm>
            <a:off x="1766188" y="4353520"/>
            <a:ext cx="6337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海外に     </a:t>
            </a:r>
            <a:r>
              <a:rPr sz="5800">
                <a:solidFill>
                  <a:srgbClr val="FF2600"/>
                </a:solidFill>
              </a:rPr>
              <a:t>住</a:t>
            </a:r>
            <a:r>
              <a:t>する。</a:t>
            </a:r>
          </a:p>
        </p:txBody>
      </p:sp>
      <p:sp>
        <p:nvSpPr>
          <p:cNvPr id="390" name="テキスト"/>
          <p:cNvSpPr txBox="1"/>
          <p:nvPr/>
        </p:nvSpPr>
        <p:spPr>
          <a:xfrm>
            <a:off x="45084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1" name="テキスト"/>
          <p:cNvSpPr txBox="1"/>
          <p:nvPr/>
        </p:nvSpPr>
        <p:spPr>
          <a:xfrm>
            <a:off x="4508411" y="43662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4" name="c) 授業中に     眠りする。"/>
          <p:cNvSpPr txBox="1"/>
          <p:nvPr/>
        </p:nvSpPr>
        <p:spPr>
          <a:xfrm>
            <a:off x="1766188" y="6090840"/>
            <a:ext cx="764204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授業中に     </a:t>
            </a:r>
            <a:r>
              <a:rPr sz="5800">
                <a:solidFill>
                  <a:srgbClr val="FF2600"/>
                </a:solidFill>
              </a:rPr>
              <a:t>眠り</a:t>
            </a:r>
            <a:r>
              <a:t>する。</a:t>
            </a:r>
          </a:p>
        </p:txBody>
      </p:sp>
      <p:sp>
        <p:nvSpPr>
          <p:cNvPr id="395" name="テキスト"/>
          <p:cNvSpPr txBox="1"/>
          <p:nvPr/>
        </p:nvSpPr>
        <p:spPr>
          <a:xfrm>
            <a:off x="5047868" y="604004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7424DF8-6135-DF43-B69C-03C95ABF106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364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EEEE22E8-7D43-B242-8BF8-35E0C6FA9462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9. a) 親と同    する。"/>
          <p:cNvSpPr txBox="1"/>
          <p:nvPr/>
        </p:nvSpPr>
        <p:spPr>
          <a:xfrm>
            <a:off x="971549" y="2616200"/>
            <a:ext cx="640039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親と</a:t>
            </a:r>
            <a:r>
              <a:rPr sz="5800">
                <a:solidFill>
                  <a:srgbClr val="FF2600"/>
                </a:solidFill>
              </a:rPr>
              <a:t>同    </a:t>
            </a:r>
            <a:r>
              <a:t>する。</a:t>
            </a:r>
          </a:p>
        </p:txBody>
      </p:sp>
      <p:sp>
        <p:nvSpPr>
          <p:cNvPr id="398" name="b) 海外に     住する。"/>
          <p:cNvSpPr txBox="1"/>
          <p:nvPr/>
        </p:nvSpPr>
        <p:spPr>
          <a:xfrm>
            <a:off x="1766188" y="4353520"/>
            <a:ext cx="6337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海外に     </a:t>
            </a:r>
            <a:r>
              <a:rPr sz="5800">
                <a:solidFill>
                  <a:srgbClr val="FF2600"/>
                </a:solidFill>
              </a:rPr>
              <a:t>住</a:t>
            </a:r>
            <a:r>
              <a:t>する。</a:t>
            </a:r>
          </a:p>
        </p:txBody>
      </p:sp>
      <p:sp>
        <p:nvSpPr>
          <p:cNvPr id="399" name="居"/>
          <p:cNvSpPr txBox="1"/>
          <p:nvPr/>
        </p:nvSpPr>
        <p:spPr>
          <a:xfrm>
            <a:off x="45084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居</a:t>
            </a:r>
          </a:p>
        </p:txBody>
      </p:sp>
      <p:sp>
        <p:nvSpPr>
          <p:cNvPr id="400" name="c) 授業中に     眠りする。"/>
          <p:cNvSpPr txBox="1"/>
          <p:nvPr/>
        </p:nvSpPr>
        <p:spPr>
          <a:xfrm>
            <a:off x="1766188" y="6090840"/>
            <a:ext cx="764204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授業中に     </a:t>
            </a:r>
            <a:r>
              <a:rPr sz="5800">
                <a:solidFill>
                  <a:srgbClr val="FF2600"/>
                </a:solidFill>
              </a:rPr>
              <a:t>眠り</a:t>
            </a:r>
            <a:r>
              <a:t>する。</a:t>
            </a:r>
          </a:p>
        </p:txBody>
      </p:sp>
      <p:sp>
        <p:nvSpPr>
          <p:cNvPr id="401" name="居"/>
          <p:cNvSpPr txBox="1"/>
          <p:nvPr/>
        </p:nvSpPr>
        <p:spPr>
          <a:xfrm>
            <a:off x="4508411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居</a:t>
            </a:r>
          </a:p>
        </p:txBody>
      </p:sp>
      <p:sp>
        <p:nvSpPr>
          <p:cNvPr id="402" name="居"/>
          <p:cNvSpPr txBox="1"/>
          <p:nvPr/>
        </p:nvSpPr>
        <p:spPr>
          <a:xfrm>
            <a:off x="5016411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居</a:t>
            </a:r>
          </a:p>
        </p:txBody>
      </p:sp>
      <p:sp>
        <p:nvSpPr>
          <p:cNvPr id="403" name="どう きょ"/>
          <p:cNvSpPr txBox="1"/>
          <p:nvPr/>
        </p:nvSpPr>
        <p:spPr>
          <a:xfrm>
            <a:off x="3860850" y="20447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 きょ</a:t>
            </a:r>
          </a:p>
        </p:txBody>
      </p:sp>
      <p:sp>
        <p:nvSpPr>
          <p:cNvPr id="40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5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406" name="きょ じゅう"/>
          <p:cNvSpPr txBox="1"/>
          <p:nvPr/>
        </p:nvSpPr>
        <p:spPr>
          <a:xfrm>
            <a:off x="4622355" y="37592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きょ じゅう</a:t>
            </a:r>
          </a:p>
        </p:txBody>
      </p:sp>
      <p:sp>
        <p:nvSpPr>
          <p:cNvPr id="407" name="い  ねむ"/>
          <p:cNvSpPr txBox="1"/>
          <p:nvPr/>
        </p:nvSpPr>
        <p:spPr>
          <a:xfrm>
            <a:off x="5397601" y="54991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 ねむ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10. a) 東日本大    災は2011年に起きた。"/>
          <p:cNvSpPr txBox="1"/>
          <p:nvPr/>
        </p:nvSpPr>
        <p:spPr>
          <a:xfrm>
            <a:off x="590549" y="2615506"/>
            <a:ext cx="1218753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東日本</a:t>
            </a:r>
            <a:r>
              <a:rPr sz="5800">
                <a:solidFill>
                  <a:srgbClr val="FF2600"/>
                </a:solidFill>
              </a:rPr>
              <a:t>大    災</a:t>
            </a:r>
            <a:r>
              <a:t>は2011年に起きた。</a:t>
            </a:r>
          </a:p>
        </p:txBody>
      </p:sp>
      <p:sp>
        <p:nvSpPr>
          <p:cNvPr id="41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1" name="b) 余   に注意しなければならない。"/>
          <p:cNvSpPr txBox="1"/>
          <p:nvPr/>
        </p:nvSpPr>
        <p:spPr>
          <a:xfrm>
            <a:off x="1766188" y="4353520"/>
            <a:ext cx="107109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5800">
                <a:solidFill>
                  <a:srgbClr val="FF2600"/>
                </a:solidFill>
              </a:rPr>
              <a:t>余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に注意しなければならない。</a:t>
            </a:r>
          </a:p>
        </p:txBody>
      </p:sp>
      <p:sp>
        <p:nvSpPr>
          <p:cNvPr id="412" name="テキスト"/>
          <p:cNvSpPr txBox="1"/>
          <p:nvPr/>
        </p:nvSpPr>
        <p:spPr>
          <a:xfrm>
            <a:off x="5136768" y="260350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3" name="テキスト"/>
          <p:cNvSpPr txBox="1"/>
          <p:nvPr/>
        </p:nvSpPr>
        <p:spPr>
          <a:xfrm>
            <a:off x="3454311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6" name="c) 寒さで手が   える。"/>
          <p:cNvSpPr txBox="1"/>
          <p:nvPr/>
        </p:nvSpPr>
        <p:spPr>
          <a:xfrm>
            <a:off x="1766188" y="6090840"/>
            <a:ext cx="701096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寒さで手が　  </a:t>
            </a:r>
            <a:r>
              <a:rPr sz="5800">
                <a:solidFill>
                  <a:srgbClr val="FF2600"/>
                </a:solidFill>
              </a:rPr>
              <a:t>える</a:t>
            </a:r>
            <a:r>
              <a:t>。</a:t>
            </a:r>
          </a:p>
        </p:txBody>
      </p:sp>
      <p:sp>
        <p:nvSpPr>
          <p:cNvPr id="417" name="テキスト"/>
          <p:cNvSpPr txBox="1"/>
          <p:nvPr/>
        </p:nvSpPr>
        <p:spPr>
          <a:xfrm>
            <a:off x="5720968" y="604004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8" name="ひがし"/>
          <p:cNvSpPr txBox="1"/>
          <p:nvPr/>
        </p:nvSpPr>
        <p:spPr>
          <a:xfrm>
            <a:off x="2195671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ひがし</a:t>
            </a:r>
          </a:p>
        </p:txBody>
      </p:sp>
      <p:sp>
        <p:nvSpPr>
          <p:cNvPr id="419" name="さむ"/>
          <p:cNvSpPr txBox="1"/>
          <p:nvPr/>
        </p:nvSpPr>
        <p:spPr>
          <a:xfrm>
            <a:off x="2195671" y="58899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さむ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1D8A737-D0D9-6B40-B461-01250F65B4B0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2994"/>
              <a:gd name="adj2" fmla="val 7207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8C1E508D-F1C7-C64D-B416-F4392C33BB49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10. a) 東日本大    災は2011年に起きた。"/>
          <p:cNvSpPr txBox="1"/>
          <p:nvPr/>
        </p:nvSpPr>
        <p:spPr>
          <a:xfrm>
            <a:off x="590549" y="2615506"/>
            <a:ext cx="1218753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東日本</a:t>
            </a:r>
            <a:r>
              <a:rPr sz="5800">
                <a:solidFill>
                  <a:srgbClr val="FF2600"/>
                </a:solidFill>
              </a:rPr>
              <a:t>大    災</a:t>
            </a:r>
            <a:r>
              <a:t>は2011年に起きた。</a:t>
            </a:r>
          </a:p>
        </p:txBody>
      </p:sp>
      <p:sp>
        <p:nvSpPr>
          <p:cNvPr id="422" name="b) 余   に注意しなければならない。"/>
          <p:cNvSpPr txBox="1"/>
          <p:nvPr/>
        </p:nvSpPr>
        <p:spPr>
          <a:xfrm>
            <a:off x="1766188" y="4353520"/>
            <a:ext cx="107109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5800">
                <a:solidFill>
                  <a:srgbClr val="FF2600"/>
                </a:solidFill>
              </a:rPr>
              <a:t>余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に注意しなければならない。</a:t>
            </a:r>
          </a:p>
        </p:txBody>
      </p:sp>
      <p:sp>
        <p:nvSpPr>
          <p:cNvPr id="423" name="震"/>
          <p:cNvSpPr txBox="1"/>
          <p:nvPr/>
        </p:nvSpPr>
        <p:spPr>
          <a:xfrm>
            <a:off x="5136768" y="259080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震</a:t>
            </a:r>
          </a:p>
        </p:txBody>
      </p:sp>
      <p:sp>
        <p:nvSpPr>
          <p:cNvPr id="424" name="c) 寒さで手が   える。"/>
          <p:cNvSpPr txBox="1"/>
          <p:nvPr/>
        </p:nvSpPr>
        <p:spPr>
          <a:xfrm>
            <a:off x="1766188" y="6090840"/>
            <a:ext cx="701096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寒さで手が　  </a:t>
            </a:r>
            <a:r>
              <a:rPr sz="5800">
                <a:solidFill>
                  <a:srgbClr val="FF2600"/>
                </a:solidFill>
              </a:rPr>
              <a:t>える</a:t>
            </a:r>
            <a:r>
              <a:t>。</a:t>
            </a:r>
          </a:p>
        </p:txBody>
      </p:sp>
      <p:sp>
        <p:nvSpPr>
          <p:cNvPr id="425" name="ひがし"/>
          <p:cNvSpPr txBox="1"/>
          <p:nvPr/>
        </p:nvSpPr>
        <p:spPr>
          <a:xfrm>
            <a:off x="2195671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ひがし</a:t>
            </a:r>
          </a:p>
        </p:txBody>
      </p:sp>
      <p:sp>
        <p:nvSpPr>
          <p:cNvPr id="426" name="さむ"/>
          <p:cNvSpPr txBox="1"/>
          <p:nvPr/>
        </p:nvSpPr>
        <p:spPr>
          <a:xfrm>
            <a:off x="2195671" y="58899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さむ</a:t>
            </a:r>
          </a:p>
        </p:txBody>
      </p:sp>
      <p:sp>
        <p:nvSpPr>
          <p:cNvPr id="427" name="震"/>
          <p:cNvSpPr txBox="1"/>
          <p:nvPr/>
        </p:nvSpPr>
        <p:spPr>
          <a:xfrm>
            <a:off x="3409568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震</a:t>
            </a:r>
          </a:p>
        </p:txBody>
      </p:sp>
      <p:sp>
        <p:nvSpPr>
          <p:cNvPr id="428" name="震"/>
          <p:cNvSpPr txBox="1"/>
          <p:nvPr/>
        </p:nvSpPr>
        <p:spPr>
          <a:xfrm>
            <a:off x="5708268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震</a:t>
            </a:r>
          </a:p>
        </p:txBody>
      </p:sp>
      <p:sp>
        <p:nvSpPr>
          <p:cNvPr id="429" name="だい しん さい"/>
          <p:cNvSpPr txBox="1"/>
          <p:nvPr/>
        </p:nvSpPr>
        <p:spPr>
          <a:xfrm>
            <a:off x="4445101" y="2044700"/>
            <a:ext cx="21460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だい しん さい</a:t>
            </a:r>
          </a:p>
        </p:txBody>
      </p:sp>
      <p:sp>
        <p:nvSpPr>
          <p:cNvPr id="43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31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432" name="よ  しん"/>
          <p:cNvSpPr txBox="1"/>
          <p:nvPr/>
        </p:nvSpPr>
        <p:spPr>
          <a:xfrm>
            <a:off x="2895701" y="37846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  しん</a:t>
            </a:r>
          </a:p>
        </p:txBody>
      </p:sp>
      <p:sp>
        <p:nvSpPr>
          <p:cNvPr id="433" name="ふる"/>
          <p:cNvSpPr txBox="1"/>
          <p:nvPr/>
        </p:nvSpPr>
        <p:spPr>
          <a:xfrm>
            <a:off x="5601563" y="54737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ふる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11. a) 憲法第九   に定められている。"/>
          <p:cNvSpPr txBox="1"/>
          <p:nvPr/>
        </p:nvSpPr>
        <p:spPr>
          <a:xfrm>
            <a:off x="590549" y="2615506"/>
            <a:ext cx="1132601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憲法</a:t>
            </a:r>
            <a:r>
              <a:rPr sz="5800">
                <a:solidFill>
                  <a:srgbClr val="FF2600"/>
                </a:solidFill>
              </a:rPr>
              <a:t>第九</a:t>
            </a:r>
            <a:r>
              <a:rPr sz="5400">
                <a:solidFill>
                  <a:srgbClr val="FF2600"/>
                </a:solidFill>
              </a:rPr>
              <a:t>　  </a:t>
            </a:r>
            <a:r>
              <a:t>に定められている。</a:t>
            </a:r>
          </a:p>
        </p:txBody>
      </p:sp>
      <p:sp>
        <p:nvSpPr>
          <p:cNvPr id="43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7" name="b) Ａ国と   約を結ぶ。"/>
          <p:cNvSpPr txBox="1"/>
          <p:nvPr/>
        </p:nvSpPr>
        <p:spPr>
          <a:xfrm>
            <a:off x="1766188" y="4353520"/>
            <a:ext cx="69475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Ａ国と　  </a:t>
            </a:r>
            <a:r>
              <a:rPr sz="5800">
                <a:solidFill>
                  <a:srgbClr val="FF2600"/>
                </a:solidFill>
              </a:rPr>
              <a:t>約</a:t>
            </a:r>
            <a:r>
              <a:t>を結ぶ。</a:t>
            </a:r>
          </a:p>
        </p:txBody>
      </p:sp>
      <p:sp>
        <p:nvSpPr>
          <p:cNvPr id="438" name="テキスト"/>
          <p:cNvSpPr txBox="1"/>
          <p:nvPr/>
        </p:nvSpPr>
        <p:spPr>
          <a:xfrm>
            <a:off x="5353964" y="256470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9" name="テキスト"/>
          <p:cNvSpPr txBox="1"/>
          <p:nvPr/>
        </p:nvSpPr>
        <p:spPr>
          <a:xfrm>
            <a:off x="4438573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2" name="c) すべての    件を満たしている。"/>
          <p:cNvSpPr txBox="1"/>
          <p:nvPr/>
        </p:nvSpPr>
        <p:spPr>
          <a:xfrm>
            <a:off x="1766188" y="6090840"/>
            <a:ext cx="995797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すべての</a:t>
            </a:r>
            <a:r>
              <a:rPr sz="4400"/>
              <a:t>　   </a:t>
            </a:r>
            <a:r>
              <a:rPr sz="5800">
                <a:solidFill>
                  <a:srgbClr val="FF2600"/>
                </a:solidFill>
              </a:rPr>
              <a:t>件</a:t>
            </a:r>
            <a:r>
              <a:t>を満たしている。</a:t>
            </a:r>
          </a:p>
        </p:txBody>
      </p:sp>
      <p:sp>
        <p:nvSpPr>
          <p:cNvPr id="443" name="テキスト"/>
          <p:cNvSpPr txBox="1"/>
          <p:nvPr/>
        </p:nvSpPr>
        <p:spPr>
          <a:xfrm>
            <a:off x="5036464" y="604073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4" name="けん ぽう"/>
          <p:cNvSpPr txBox="1"/>
          <p:nvPr/>
        </p:nvSpPr>
        <p:spPr>
          <a:xfrm>
            <a:off x="2424271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 ぽう</a:t>
            </a:r>
          </a:p>
        </p:txBody>
      </p:sp>
      <p:sp>
        <p:nvSpPr>
          <p:cNvPr id="445" name="さだ"/>
          <p:cNvSpPr txBox="1"/>
          <p:nvPr/>
        </p:nvSpPr>
        <p:spPr>
          <a:xfrm>
            <a:off x="6602570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さだ</a:t>
            </a:r>
          </a:p>
        </p:txBody>
      </p:sp>
      <p:sp>
        <p:nvSpPr>
          <p:cNvPr id="446" name="むす"/>
          <p:cNvSpPr txBox="1"/>
          <p:nvPr/>
        </p:nvSpPr>
        <p:spPr>
          <a:xfrm>
            <a:off x="6424770" y="4151511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むす</a:t>
            </a:r>
          </a:p>
        </p:txBody>
      </p:sp>
      <p:sp>
        <p:nvSpPr>
          <p:cNvPr id="447" name="み"/>
          <p:cNvSpPr txBox="1"/>
          <p:nvPr/>
        </p:nvSpPr>
        <p:spPr>
          <a:xfrm>
            <a:off x="7087930" y="590559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み</a:t>
            </a:r>
            <a:endParaRPr dirty="0"/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5CE3C1EB-574B-2445-AA09-A0F0CEDAD687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6374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8" name="えら">
            <a:extLst>
              <a:ext uri="{FF2B5EF4-FFF2-40B4-BE49-F238E27FC236}">
                <a16:creationId xmlns:a16="http://schemas.microsoft.com/office/drawing/2014/main" id="{E4AA0371-EF11-4548-9AAA-45EFA8A88476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11. a) 憲法第九   に定められている。"/>
          <p:cNvSpPr txBox="1"/>
          <p:nvPr/>
        </p:nvSpPr>
        <p:spPr>
          <a:xfrm>
            <a:off x="590549" y="2615506"/>
            <a:ext cx="1132601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憲法</a:t>
            </a:r>
            <a:r>
              <a:rPr sz="5800">
                <a:solidFill>
                  <a:srgbClr val="FF2600"/>
                </a:solidFill>
              </a:rPr>
              <a:t>第九</a:t>
            </a:r>
            <a:r>
              <a:rPr sz="5400">
                <a:solidFill>
                  <a:srgbClr val="FF2600"/>
                </a:solidFill>
              </a:rPr>
              <a:t>　  </a:t>
            </a:r>
            <a:r>
              <a:t>に定められている。</a:t>
            </a:r>
          </a:p>
        </p:txBody>
      </p:sp>
      <p:sp>
        <p:nvSpPr>
          <p:cNvPr id="450" name="b) Ａ国と   約を結ぶ。"/>
          <p:cNvSpPr txBox="1"/>
          <p:nvPr/>
        </p:nvSpPr>
        <p:spPr>
          <a:xfrm>
            <a:off x="1766188" y="4353520"/>
            <a:ext cx="69475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Ａ国と　  </a:t>
            </a:r>
            <a:r>
              <a:rPr sz="5800">
                <a:solidFill>
                  <a:srgbClr val="FF2600"/>
                </a:solidFill>
              </a:rPr>
              <a:t>約</a:t>
            </a:r>
            <a:r>
              <a:t>を結ぶ。</a:t>
            </a:r>
          </a:p>
        </p:txBody>
      </p:sp>
      <p:sp>
        <p:nvSpPr>
          <p:cNvPr id="451" name="条"/>
          <p:cNvSpPr txBox="1"/>
          <p:nvPr/>
        </p:nvSpPr>
        <p:spPr>
          <a:xfrm>
            <a:off x="5353964" y="256470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条</a:t>
            </a:r>
          </a:p>
        </p:txBody>
      </p:sp>
      <p:sp>
        <p:nvSpPr>
          <p:cNvPr id="452" name="c) すべての    件を満たしている。"/>
          <p:cNvSpPr txBox="1"/>
          <p:nvPr/>
        </p:nvSpPr>
        <p:spPr>
          <a:xfrm>
            <a:off x="1766188" y="6090840"/>
            <a:ext cx="995797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すべての</a:t>
            </a:r>
            <a:r>
              <a:rPr sz="4400"/>
              <a:t>　   </a:t>
            </a:r>
            <a:r>
              <a:rPr sz="5800">
                <a:solidFill>
                  <a:srgbClr val="FF2600"/>
                </a:solidFill>
              </a:rPr>
              <a:t>件</a:t>
            </a:r>
            <a:r>
              <a:t>を満たしている。</a:t>
            </a:r>
          </a:p>
        </p:txBody>
      </p:sp>
      <p:sp>
        <p:nvSpPr>
          <p:cNvPr id="453" name="けん ぽう"/>
          <p:cNvSpPr txBox="1"/>
          <p:nvPr/>
        </p:nvSpPr>
        <p:spPr>
          <a:xfrm>
            <a:off x="2424271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 ぽう</a:t>
            </a:r>
          </a:p>
        </p:txBody>
      </p:sp>
      <p:sp>
        <p:nvSpPr>
          <p:cNvPr id="454" name="さだ"/>
          <p:cNvSpPr txBox="1"/>
          <p:nvPr/>
        </p:nvSpPr>
        <p:spPr>
          <a:xfrm>
            <a:off x="6602570" y="23974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さだ</a:t>
            </a:r>
          </a:p>
        </p:txBody>
      </p:sp>
      <p:sp>
        <p:nvSpPr>
          <p:cNvPr id="455" name="むす"/>
          <p:cNvSpPr txBox="1"/>
          <p:nvPr/>
        </p:nvSpPr>
        <p:spPr>
          <a:xfrm>
            <a:off x="6424770" y="4151511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むす</a:t>
            </a:r>
          </a:p>
        </p:txBody>
      </p:sp>
      <p:sp>
        <p:nvSpPr>
          <p:cNvPr id="456" name="み"/>
          <p:cNvSpPr txBox="1"/>
          <p:nvPr/>
        </p:nvSpPr>
        <p:spPr>
          <a:xfrm>
            <a:off x="7087930" y="5905599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み</a:t>
            </a:r>
            <a:endParaRPr dirty="0"/>
          </a:p>
        </p:txBody>
      </p:sp>
      <p:sp>
        <p:nvSpPr>
          <p:cNvPr id="457" name="条"/>
          <p:cNvSpPr txBox="1"/>
          <p:nvPr/>
        </p:nvSpPr>
        <p:spPr>
          <a:xfrm>
            <a:off x="4503064" y="43214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条</a:t>
            </a:r>
          </a:p>
        </p:txBody>
      </p:sp>
      <p:sp>
        <p:nvSpPr>
          <p:cNvPr id="458" name="条"/>
          <p:cNvSpPr txBox="1"/>
          <p:nvPr/>
        </p:nvSpPr>
        <p:spPr>
          <a:xfrm>
            <a:off x="5074564" y="604073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条</a:t>
            </a:r>
          </a:p>
        </p:txBody>
      </p:sp>
      <p:sp>
        <p:nvSpPr>
          <p:cNvPr id="459" name="だいきゅうじょう"/>
          <p:cNvSpPr txBox="1"/>
          <p:nvPr/>
        </p:nvSpPr>
        <p:spPr>
          <a:xfrm>
            <a:off x="3702558" y="2057400"/>
            <a:ext cx="2552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だいきゅうじょう</a:t>
            </a:r>
          </a:p>
        </p:txBody>
      </p:sp>
      <p:sp>
        <p:nvSpPr>
          <p:cNvPr id="46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61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462" name="じょう やく"/>
          <p:cNvSpPr txBox="1"/>
          <p:nvPr/>
        </p:nvSpPr>
        <p:spPr>
          <a:xfrm>
            <a:off x="4420844" y="3746500"/>
            <a:ext cx="17397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 やく</a:t>
            </a:r>
          </a:p>
        </p:txBody>
      </p:sp>
      <p:sp>
        <p:nvSpPr>
          <p:cNvPr id="463" name="じょう けん"/>
          <p:cNvSpPr txBox="1"/>
          <p:nvPr/>
        </p:nvSpPr>
        <p:spPr>
          <a:xfrm>
            <a:off x="5073116" y="5473700"/>
            <a:ext cx="1730655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 けん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12. a) 防   意識を高める。"/>
          <p:cNvSpPr txBox="1"/>
          <p:nvPr/>
        </p:nvSpPr>
        <p:spPr>
          <a:xfrm>
            <a:off x="590549" y="2615506"/>
            <a:ext cx="809686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</a:t>
            </a:r>
            <a:r>
              <a:rPr sz="5800">
                <a:solidFill>
                  <a:srgbClr val="FF2600"/>
                </a:solidFill>
              </a:rPr>
              <a:t>防</a:t>
            </a:r>
            <a:r>
              <a:rPr sz="5000">
                <a:solidFill>
                  <a:srgbClr val="FF2600"/>
                </a:solidFill>
              </a:rPr>
              <a:t>　  </a:t>
            </a:r>
            <a:r>
              <a:t>意識を高める。</a:t>
            </a:r>
          </a:p>
        </p:txBody>
      </p:sp>
      <p:sp>
        <p:nvSpPr>
          <p:cNvPr id="46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7" name="b)    害に備える。"/>
          <p:cNvSpPr txBox="1"/>
          <p:nvPr/>
        </p:nvSpPr>
        <p:spPr>
          <a:xfrm>
            <a:off x="1766188" y="4353520"/>
            <a:ext cx="571002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5800">
                <a:solidFill>
                  <a:srgbClr val="FF2600"/>
                </a:solidFill>
              </a:rPr>
              <a:t>害</a:t>
            </a:r>
            <a:r>
              <a:t>に備える。</a:t>
            </a:r>
          </a:p>
        </p:txBody>
      </p:sp>
      <p:sp>
        <p:nvSpPr>
          <p:cNvPr id="468" name="テキスト"/>
          <p:cNvSpPr txBox="1"/>
          <p:nvPr/>
        </p:nvSpPr>
        <p:spPr>
          <a:xfrm>
            <a:off x="3360064" y="262890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69" name="テキスト"/>
          <p:cNvSpPr txBox="1"/>
          <p:nvPr/>
        </p:nvSpPr>
        <p:spPr>
          <a:xfrm>
            <a:off x="2660573" y="43662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2" name="c) 被    者を支援する。"/>
          <p:cNvSpPr txBox="1"/>
          <p:nvPr/>
        </p:nvSpPr>
        <p:spPr>
          <a:xfrm>
            <a:off x="1766188" y="6090840"/>
            <a:ext cx="699861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5800">
                <a:solidFill>
                  <a:srgbClr val="FF2600"/>
                </a:solidFill>
              </a:rPr>
              <a:t>被    者</a:t>
            </a:r>
            <a:r>
              <a:t>を支援する。</a:t>
            </a:r>
          </a:p>
        </p:txBody>
      </p:sp>
      <p:sp>
        <p:nvSpPr>
          <p:cNvPr id="473" name="テキスト"/>
          <p:cNvSpPr txBox="1"/>
          <p:nvPr/>
        </p:nvSpPr>
        <p:spPr>
          <a:xfrm>
            <a:off x="3360064" y="61035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4" name="い しき"/>
          <p:cNvSpPr txBox="1"/>
          <p:nvPr/>
        </p:nvSpPr>
        <p:spPr>
          <a:xfrm>
            <a:off x="4291171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しき</a:t>
            </a:r>
          </a:p>
        </p:txBody>
      </p:sp>
      <p:sp>
        <p:nvSpPr>
          <p:cNvPr id="475" name="たか"/>
          <p:cNvSpPr txBox="1"/>
          <p:nvPr/>
        </p:nvSpPr>
        <p:spPr>
          <a:xfrm>
            <a:off x="581846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たか</a:t>
            </a:r>
          </a:p>
        </p:txBody>
      </p:sp>
      <p:sp>
        <p:nvSpPr>
          <p:cNvPr id="476" name="そな"/>
          <p:cNvSpPr txBox="1"/>
          <p:nvPr/>
        </p:nvSpPr>
        <p:spPr>
          <a:xfrm>
            <a:off x="4612468" y="4121547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そな</a:t>
            </a:r>
          </a:p>
        </p:txBody>
      </p:sp>
      <p:sp>
        <p:nvSpPr>
          <p:cNvPr id="477" name="し えん"/>
          <p:cNvSpPr txBox="1"/>
          <p:nvPr/>
        </p:nvSpPr>
        <p:spPr>
          <a:xfrm>
            <a:off x="5628468" y="5871071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えん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EA75CFE1-E997-BD4C-9428-60B934BE35EA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2853"/>
              <a:gd name="adj2" fmla="val 72912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8" name="えら">
            <a:extLst>
              <a:ext uri="{FF2B5EF4-FFF2-40B4-BE49-F238E27FC236}">
                <a16:creationId xmlns:a16="http://schemas.microsoft.com/office/drawing/2014/main" id="{24952283-CB73-4E40-914E-B00D36385258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12. a) 防   意識を高める。"/>
          <p:cNvSpPr txBox="1"/>
          <p:nvPr/>
        </p:nvSpPr>
        <p:spPr>
          <a:xfrm>
            <a:off x="590549" y="2615506"/>
            <a:ext cx="809686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</a:t>
            </a:r>
            <a:r>
              <a:rPr sz="5800">
                <a:solidFill>
                  <a:srgbClr val="FF2600"/>
                </a:solidFill>
              </a:rPr>
              <a:t>防</a:t>
            </a:r>
            <a:r>
              <a:rPr sz="5000">
                <a:solidFill>
                  <a:srgbClr val="FF2600"/>
                </a:solidFill>
              </a:rPr>
              <a:t>　  </a:t>
            </a:r>
            <a:r>
              <a:t>意識を高める。</a:t>
            </a:r>
          </a:p>
        </p:txBody>
      </p:sp>
      <p:sp>
        <p:nvSpPr>
          <p:cNvPr id="480" name="b)    害に備える。"/>
          <p:cNvSpPr txBox="1"/>
          <p:nvPr/>
        </p:nvSpPr>
        <p:spPr>
          <a:xfrm>
            <a:off x="1766188" y="4353520"/>
            <a:ext cx="571002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5800">
                <a:solidFill>
                  <a:srgbClr val="FF2600"/>
                </a:solidFill>
              </a:rPr>
              <a:t>害</a:t>
            </a:r>
            <a:r>
              <a:t>に備える。</a:t>
            </a:r>
          </a:p>
        </p:txBody>
      </p:sp>
      <p:sp>
        <p:nvSpPr>
          <p:cNvPr id="481" name="災"/>
          <p:cNvSpPr txBox="1"/>
          <p:nvPr/>
        </p:nvSpPr>
        <p:spPr>
          <a:xfrm>
            <a:off x="3334664" y="256470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災</a:t>
            </a:r>
          </a:p>
        </p:txBody>
      </p:sp>
      <p:sp>
        <p:nvSpPr>
          <p:cNvPr id="482" name="c) 被    者を支援する。"/>
          <p:cNvSpPr txBox="1"/>
          <p:nvPr/>
        </p:nvSpPr>
        <p:spPr>
          <a:xfrm>
            <a:off x="1766188" y="6090840"/>
            <a:ext cx="699861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5800">
                <a:solidFill>
                  <a:srgbClr val="FF2600"/>
                </a:solidFill>
              </a:rPr>
              <a:t>被    者</a:t>
            </a:r>
            <a:r>
              <a:t>を支援する。</a:t>
            </a:r>
          </a:p>
        </p:txBody>
      </p:sp>
      <p:sp>
        <p:nvSpPr>
          <p:cNvPr id="483" name="い しき"/>
          <p:cNvSpPr txBox="1"/>
          <p:nvPr/>
        </p:nvSpPr>
        <p:spPr>
          <a:xfrm>
            <a:off x="4291171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しき</a:t>
            </a:r>
          </a:p>
        </p:txBody>
      </p:sp>
      <p:sp>
        <p:nvSpPr>
          <p:cNvPr id="484" name="たか"/>
          <p:cNvSpPr txBox="1"/>
          <p:nvPr/>
        </p:nvSpPr>
        <p:spPr>
          <a:xfrm>
            <a:off x="581846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たか</a:t>
            </a:r>
          </a:p>
        </p:txBody>
      </p:sp>
      <p:sp>
        <p:nvSpPr>
          <p:cNvPr id="485" name="そな"/>
          <p:cNvSpPr txBox="1"/>
          <p:nvPr/>
        </p:nvSpPr>
        <p:spPr>
          <a:xfrm>
            <a:off x="4612468" y="4121547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そな</a:t>
            </a:r>
          </a:p>
        </p:txBody>
      </p:sp>
      <p:sp>
        <p:nvSpPr>
          <p:cNvPr id="486" name="し えん"/>
          <p:cNvSpPr txBox="1"/>
          <p:nvPr/>
        </p:nvSpPr>
        <p:spPr>
          <a:xfrm>
            <a:off x="5628468" y="5871071"/>
            <a:ext cx="136788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えん</a:t>
            </a:r>
          </a:p>
        </p:txBody>
      </p:sp>
      <p:sp>
        <p:nvSpPr>
          <p:cNvPr id="487" name="ぼう さい"/>
          <p:cNvSpPr txBox="1"/>
          <p:nvPr/>
        </p:nvSpPr>
        <p:spPr>
          <a:xfrm>
            <a:off x="2696762" y="19939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ぼう さい</a:t>
            </a:r>
          </a:p>
        </p:txBody>
      </p:sp>
      <p:sp>
        <p:nvSpPr>
          <p:cNvPr id="48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9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490" name="災"/>
          <p:cNvSpPr txBox="1"/>
          <p:nvPr/>
        </p:nvSpPr>
        <p:spPr>
          <a:xfrm>
            <a:off x="2661564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災</a:t>
            </a:r>
          </a:p>
        </p:txBody>
      </p:sp>
      <p:sp>
        <p:nvSpPr>
          <p:cNvPr id="491" name="災"/>
          <p:cNvSpPr txBox="1"/>
          <p:nvPr/>
        </p:nvSpPr>
        <p:spPr>
          <a:xfrm>
            <a:off x="3334664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災</a:t>
            </a:r>
          </a:p>
        </p:txBody>
      </p:sp>
      <p:sp>
        <p:nvSpPr>
          <p:cNvPr id="492" name="さい がい"/>
          <p:cNvSpPr txBox="1"/>
          <p:nvPr/>
        </p:nvSpPr>
        <p:spPr>
          <a:xfrm>
            <a:off x="2849162" y="37465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さい がい</a:t>
            </a:r>
          </a:p>
        </p:txBody>
      </p:sp>
      <p:sp>
        <p:nvSpPr>
          <p:cNvPr id="493" name="ひ さい しゃ"/>
          <p:cNvSpPr txBox="1"/>
          <p:nvPr/>
        </p:nvSpPr>
        <p:spPr>
          <a:xfrm>
            <a:off x="2889859" y="5499100"/>
            <a:ext cx="18412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 さい しゃ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13. a) 現実から     避する。"/>
          <p:cNvSpPr txBox="1"/>
          <p:nvPr/>
        </p:nvSpPr>
        <p:spPr>
          <a:xfrm>
            <a:off x="590549" y="2616200"/>
            <a:ext cx="805393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現実から     </a:t>
            </a:r>
            <a:r>
              <a:rPr sz="5800">
                <a:solidFill>
                  <a:srgbClr val="FF2600"/>
                </a:solidFill>
              </a:rPr>
              <a:t>避</a:t>
            </a:r>
            <a:r>
              <a:t>する。</a:t>
            </a:r>
          </a:p>
        </p:txBody>
      </p:sp>
      <p:sp>
        <p:nvSpPr>
          <p:cNvPr id="49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7" name="b) 犯人は   亡中だ。"/>
          <p:cNvSpPr txBox="1"/>
          <p:nvPr/>
        </p:nvSpPr>
        <p:spPr>
          <a:xfrm>
            <a:off x="1766188" y="4353520"/>
            <a:ext cx="63379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犯人は　  </a:t>
            </a:r>
            <a:r>
              <a:rPr sz="5800">
                <a:solidFill>
                  <a:srgbClr val="FF2600"/>
                </a:solidFill>
              </a:rPr>
              <a:t>亡</a:t>
            </a:r>
            <a:r>
              <a:t>中だ。</a:t>
            </a:r>
          </a:p>
        </p:txBody>
      </p:sp>
      <p:sp>
        <p:nvSpPr>
          <p:cNvPr id="498" name="テキスト"/>
          <p:cNvSpPr txBox="1"/>
          <p:nvPr/>
        </p:nvSpPr>
        <p:spPr>
          <a:xfrm>
            <a:off x="50237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99" name="テキスト"/>
          <p:cNvSpPr txBox="1"/>
          <p:nvPr/>
        </p:nvSpPr>
        <p:spPr>
          <a:xfrm>
            <a:off x="4497400" y="430907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02" name="c) チャンスを    す。"/>
          <p:cNvSpPr txBox="1"/>
          <p:nvPr/>
        </p:nvSpPr>
        <p:spPr>
          <a:xfrm>
            <a:off x="1766188" y="6090840"/>
            <a:ext cx="621324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チャンスを</a:t>
            </a:r>
            <a:r>
              <a:rPr sz="5800">
                <a:solidFill>
                  <a:srgbClr val="FF2600"/>
                </a:solidFill>
              </a:rPr>
              <a:t>    す</a:t>
            </a:r>
            <a:r>
              <a:t>。</a:t>
            </a:r>
          </a:p>
        </p:txBody>
      </p:sp>
      <p:sp>
        <p:nvSpPr>
          <p:cNvPr id="503" name="テキスト"/>
          <p:cNvSpPr txBox="1"/>
          <p:nvPr/>
        </p:nvSpPr>
        <p:spPr>
          <a:xfrm>
            <a:off x="5582564" y="60781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04" name="げん じつ"/>
          <p:cNvSpPr txBox="1"/>
          <p:nvPr/>
        </p:nvSpPr>
        <p:spPr>
          <a:xfrm>
            <a:off x="2475071" y="23847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げん じつ</a:t>
            </a:r>
          </a:p>
        </p:txBody>
      </p:sp>
      <p:sp>
        <p:nvSpPr>
          <p:cNvPr id="505" name="はん にん"/>
          <p:cNvSpPr txBox="1"/>
          <p:nvPr/>
        </p:nvSpPr>
        <p:spPr>
          <a:xfrm>
            <a:off x="2563971" y="4147740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はん にん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83AEDAF7-8B27-AE4A-B0E9-7C797381C3D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1006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A7948F23-5956-0845-9525-0962F937FECB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13. a) 現実から     避する。"/>
          <p:cNvSpPr txBox="1"/>
          <p:nvPr/>
        </p:nvSpPr>
        <p:spPr>
          <a:xfrm>
            <a:off x="590549" y="2616200"/>
            <a:ext cx="805393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現実から     </a:t>
            </a:r>
            <a:r>
              <a:rPr sz="5800">
                <a:solidFill>
                  <a:srgbClr val="FF2600"/>
                </a:solidFill>
              </a:rPr>
              <a:t>避</a:t>
            </a:r>
            <a:r>
              <a:t>する。</a:t>
            </a:r>
          </a:p>
        </p:txBody>
      </p:sp>
      <p:sp>
        <p:nvSpPr>
          <p:cNvPr id="508" name="b) 犯人は   亡中だ。"/>
          <p:cNvSpPr txBox="1"/>
          <p:nvPr/>
        </p:nvSpPr>
        <p:spPr>
          <a:xfrm>
            <a:off x="1766188" y="4353520"/>
            <a:ext cx="63379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犯人は　  </a:t>
            </a:r>
            <a:r>
              <a:rPr sz="5800">
                <a:solidFill>
                  <a:srgbClr val="FF2600"/>
                </a:solidFill>
              </a:rPr>
              <a:t>亡</a:t>
            </a:r>
            <a:r>
              <a:t>中だ。</a:t>
            </a:r>
          </a:p>
        </p:txBody>
      </p:sp>
      <p:sp>
        <p:nvSpPr>
          <p:cNvPr id="509" name="逃"/>
          <p:cNvSpPr txBox="1"/>
          <p:nvPr/>
        </p:nvSpPr>
        <p:spPr>
          <a:xfrm>
            <a:off x="50237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逃</a:t>
            </a:r>
          </a:p>
        </p:txBody>
      </p:sp>
      <p:sp>
        <p:nvSpPr>
          <p:cNvPr id="510" name="c) チャンスを    す。"/>
          <p:cNvSpPr txBox="1"/>
          <p:nvPr/>
        </p:nvSpPr>
        <p:spPr>
          <a:xfrm>
            <a:off x="1766188" y="6090840"/>
            <a:ext cx="621324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チャンスを</a:t>
            </a:r>
            <a:r>
              <a:rPr sz="5800">
                <a:solidFill>
                  <a:srgbClr val="FF2600"/>
                </a:solidFill>
              </a:rPr>
              <a:t>    す</a:t>
            </a:r>
            <a:r>
              <a:t>。</a:t>
            </a:r>
          </a:p>
        </p:txBody>
      </p:sp>
      <p:sp>
        <p:nvSpPr>
          <p:cNvPr id="511" name="げん じつ"/>
          <p:cNvSpPr txBox="1"/>
          <p:nvPr/>
        </p:nvSpPr>
        <p:spPr>
          <a:xfrm>
            <a:off x="2475071" y="23847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げん じつ</a:t>
            </a:r>
          </a:p>
        </p:txBody>
      </p:sp>
      <p:sp>
        <p:nvSpPr>
          <p:cNvPr id="512" name="はん にん"/>
          <p:cNvSpPr txBox="1"/>
          <p:nvPr/>
        </p:nvSpPr>
        <p:spPr>
          <a:xfrm>
            <a:off x="2563971" y="4147740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はん にん</a:t>
            </a:r>
          </a:p>
        </p:txBody>
      </p:sp>
      <p:sp>
        <p:nvSpPr>
          <p:cNvPr id="513" name="とう ひ"/>
          <p:cNvSpPr txBox="1"/>
          <p:nvPr/>
        </p:nvSpPr>
        <p:spPr>
          <a:xfrm>
            <a:off x="5308212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ひ</a:t>
            </a:r>
          </a:p>
        </p:txBody>
      </p:sp>
      <p:sp>
        <p:nvSpPr>
          <p:cNvPr id="51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15" name="あと５問"/>
          <p:cNvSpPr txBox="1"/>
          <p:nvPr/>
        </p:nvSpPr>
        <p:spPr>
          <a:xfrm>
            <a:off x="9886949" y="78358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516" name="逃"/>
          <p:cNvSpPr txBox="1"/>
          <p:nvPr/>
        </p:nvSpPr>
        <p:spPr>
          <a:xfrm>
            <a:off x="4515764" y="4315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逃</a:t>
            </a:r>
          </a:p>
        </p:txBody>
      </p:sp>
      <p:sp>
        <p:nvSpPr>
          <p:cNvPr id="517" name="逃"/>
          <p:cNvSpPr txBox="1"/>
          <p:nvPr/>
        </p:nvSpPr>
        <p:spPr>
          <a:xfrm>
            <a:off x="5620664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逃</a:t>
            </a:r>
          </a:p>
        </p:txBody>
      </p:sp>
      <p:sp>
        <p:nvSpPr>
          <p:cNvPr id="518" name="とう ぼう"/>
          <p:cNvSpPr txBox="1"/>
          <p:nvPr/>
        </p:nvSpPr>
        <p:spPr>
          <a:xfrm>
            <a:off x="4782108" y="3770610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ぼう</a:t>
            </a:r>
          </a:p>
        </p:txBody>
      </p:sp>
      <p:sp>
        <p:nvSpPr>
          <p:cNvPr id="519" name="のが"/>
          <p:cNvSpPr txBox="1"/>
          <p:nvPr/>
        </p:nvSpPr>
        <p:spPr>
          <a:xfrm>
            <a:off x="5513959" y="5496520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のが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14. a) まだ時間に      裕がある。"/>
          <p:cNvSpPr txBox="1"/>
          <p:nvPr/>
        </p:nvSpPr>
        <p:spPr>
          <a:xfrm>
            <a:off x="590549" y="2616200"/>
            <a:ext cx="932632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まだ時間に</a:t>
            </a:r>
            <a:r>
              <a:rPr sz="4200"/>
              <a:t>      </a:t>
            </a:r>
            <a:r>
              <a:rPr sz="5800">
                <a:solidFill>
                  <a:srgbClr val="FF2600"/>
                </a:solidFill>
              </a:rPr>
              <a:t>裕</a:t>
            </a:r>
            <a:r>
              <a:t>がある。</a:t>
            </a:r>
          </a:p>
        </p:txBody>
      </p:sp>
      <p:sp>
        <p:nvSpPr>
          <p:cNvPr id="52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23" name="b)    計なことは言わない。"/>
          <p:cNvSpPr txBox="1"/>
          <p:nvPr/>
        </p:nvSpPr>
        <p:spPr>
          <a:xfrm>
            <a:off x="1766188" y="4353520"/>
            <a:ext cx="81667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5800">
                <a:solidFill>
                  <a:srgbClr val="FF2600"/>
                </a:solidFill>
              </a:rPr>
              <a:t>計</a:t>
            </a:r>
            <a:r>
              <a:t>なことは言わない。</a:t>
            </a:r>
          </a:p>
        </p:txBody>
      </p:sp>
      <p:sp>
        <p:nvSpPr>
          <p:cNvPr id="524" name="テキスト"/>
          <p:cNvSpPr txBox="1"/>
          <p:nvPr/>
        </p:nvSpPr>
        <p:spPr>
          <a:xfrm>
            <a:off x="56714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5" name="テキスト"/>
          <p:cNvSpPr txBox="1"/>
          <p:nvPr/>
        </p:nvSpPr>
        <p:spPr>
          <a:xfrm>
            <a:off x="2630500" y="436364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8" name="c)  ったお金を寄付する。"/>
          <p:cNvSpPr txBox="1"/>
          <p:nvPr/>
        </p:nvSpPr>
        <p:spPr>
          <a:xfrm>
            <a:off x="1766188" y="6090840"/>
            <a:ext cx="825286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　　</a:t>
            </a:r>
            <a:r>
              <a:rPr sz="5800">
                <a:solidFill>
                  <a:srgbClr val="FF2600"/>
                </a:solidFill>
              </a:rPr>
              <a:t>った</a:t>
            </a:r>
            <a:r>
              <a:t>お金を寄付する。</a:t>
            </a:r>
          </a:p>
        </p:txBody>
      </p:sp>
      <p:sp>
        <p:nvSpPr>
          <p:cNvPr id="529" name="テキスト"/>
          <p:cNvSpPr txBox="1"/>
          <p:nvPr/>
        </p:nvSpPr>
        <p:spPr>
          <a:xfrm>
            <a:off x="2630500" y="61035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0" name="き  ふ"/>
          <p:cNvSpPr txBox="1"/>
          <p:nvPr/>
        </p:nvSpPr>
        <p:spPr>
          <a:xfrm>
            <a:off x="6805770" y="5864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 ふ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B2285FAF-E4A7-594D-B072-04A729936F7C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094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F42B0EBC-4578-8249-B804-71C083D420FE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14. a) まだ時間に      裕がある。"/>
          <p:cNvSpPr txBox="1"/>
          <p:nvPr/>
        </p:nvSpPr>
        <p:spPr>
          <a:xfrm>
            <a:off x="590549" y="2616200"/>
            <a:ext cx="932632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まだ時間に</a:t>
            </a:r>
            <a:r>
              <a:rPr sz="4200"/>
              <a:t>      </a:t>
            </a:r>
            <a:r>
              <a:rPr sz="5800">
                <a:solidFill>
                  <a:srgbClr val="FF2600"/>
                </a:solidFill>
              </a:rPr>
              <a:t>裕</a:t>
            </a:r>
            <a:r>
              <a:t>がある。</a:t>
            </a:r>
          </a:p>
        </p:txBody>
      </p:sp>
      <p:sp>
        <p:nvSpPr>
          <p:cNvPr id="533" name="b)    計なことは言わない。"/>
          <p:cNvSpPr txBox="1"/>
          <p:nvPr/>
        </p:nvSpPr>
        <p:spPr>
          <a:xfrm>
            <a:off x="1766188" y="4353520"/>
            <a:ext cx="81667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5800">
                <a:solidFill>
                  <a:srgbClr val="FF2600"/>
                </a:solidFill>
              </a:rPr>
              <a:t>計</a:t>
            </a:r>
            <a:r>
              <a:t>なことは言わない。</a:t>
            </a:r>
          </a:p>
        </p:txBody>
      </p:sp>
      <p:sp>
        <p:nvSpPr>
          <p:cNvPr id="534" name="余"/>
          <p:cNvSpPr txBox="1"/>
          <p:nvPr/>
        </p:nvSpPr>
        <p:spPr>
          <a:xfrm>
            <a:off x="56587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余</a:t>
            </a:r>
          </a:p>
        </p:txBody>
      </p:sp>
      <p:sp>
        <p:nvSpPr>
          <p:cNvPr id="535" name="c)  ったお金を寄付する。"/>
          <p:cNvSpPr txBox="1"/>
          <p:nvPr/>
        </p:nvSpPr>
        <p:spPr>
          <a:xfrm>
            <a:off x="1766188" y="6090840"/>
            <a:ext cx="825286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　　</a:t>
            </a:r>
            <a:r>
              <a:rPr sz="5800">
                <a:solidFill>
                  <a:srgbClr val="FF2600"/>
                </a:solidFill>
              </a:rPr>
              <a:t>った</a:t>
            </a:r>
            <a:r>
              <a:t>お金を寄付する。</a:t>
            </a:r>
          </a:p>
        </p:txBody>
      </p:sp>
      <p:sp>
        <p:nvSpPr>
          <p:cNvPr id="536" name="よ  ゆう"/>
          <p:cNvSpPr txBox="1"/>
          <p:nvPr/>
        </p:nvSpPr>
        <p:spPr>
          <a:xfrm>
            <a:off x="5998812" y="19939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  ゆう</a:t>
            </a:r>
          </a:p>
        </p:txBody>
      </p:sp>
      <p:sp>
        <p:nvSpPr>
          <p:cNvPr id="53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38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539" name="き  ふ"/>
          <p:cNvSpPr txBox="1"/>
          <p:nvPr/>
        </p:nvSpPr>
        <p:spPr>
          <a:xfrm>
            <a:off x="6805770" y="58645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 ふ</a:t>
            </a:r>
          </a:p>
        </p:txBody>
      </p:sp>
      <p:sp>
        <p:nvSpPr>
          <p:cNvPr id="540" name="余"/>
          <p:cNvSpPr txBox="1"/>
          <p:nvPr/>
        </p:nvSpPr>
        <p:spPr>
          <a:xfrm>
            <a:off x="2630500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余</a:t>
            </a:r>
          </a:p>
        </p:txBody>
      </p:sp>
      <p:sp>
        <p:nvSpPr>
          <p:cNvPr id="541" name="余"/>
          <p:cNvSpPr txBox="1"/>
          <p:nvPr/>
        </p:nvSpPr>
        <p:spPr>
          <a:xfrm>
            <a:off x="2630500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余</a:t>
            </a:r>
          </a:p>
        </p:txBody>
      </p:sp>
      <p:sp>
        <p:nvSpPr>
          <p:cNvPr id="542" name="よ けい"/>
          <p:cNvSpPr txBox="1"/>
          <p:nvPr/>
        </p:nvSpPr>
        <p:spPr>
          <a:xfrm>
            <a:off x="2958712" y="37338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 けい</a:t>
            </a:r>
          </a:p>
        </p:txBody>
      </p:sp>
      <p:sp>
        <p:nvSpPr>
          <p:cNvPr id="543" name="あま"/>
          <p:cNvSpPr txBox="1"/>
          <p:nvPr/>
        </p:nvSpPr>
        <p:spPr>
          <a:xfrm>
            <a:off x="2523794" y="54991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あま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15. a) 寒さに     える。"/>
          <p:cNvSpPr txBox="1"/>
          <p:nvPr/>
        </p:nvSpPr>
        <p:spPr>
          <a:xfrm>
            <a:off x="590549" y="2616200"/>
            <a:ext cx="693963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寒さに     </a:t>
            </a:r>
            <a:r>
              <a:rPr sz="5800">
                <a:solidFill>
                  <a:srgbClr val="FF2600"/>
                </a:solidFill>
              </a:rPr>
              <a:t>える</a:t>
            </a:r>
            <a:r>
              <a:t>。</a:t>
            </a:r>
          </a:p>
        </p:txBody>
      </p:sp>
      <p:sp>
        <p:nvSpPr>
          <p:cNvPr id="54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47" name="b) このコップは   熱ガラスです。"/>
          <p:cNvSpPr txBox="1"/>
          <p:nvPr/>
        </p:nvSpPr>
        <p:spPr>
          <a:xfrm>
            <a:off x="1766188" y="4353520"/>
            <a:ext cx="986749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このコップは　  </a:t>
            </a:r>
            <a:r>
              <a:rPr sz="5800">
                <a:solidFill>
                  <a:srgbClr val="FF2600"/>
                </a:solidFill>
              </a:rPr>
              <a:t>熱</a:t>
            </a:r>
            <a:r>
              <a:t>ガラスです。</a:t>
            </a:r>
          </a:p>
        </p:txBody>
      </p:sp>
      <p:sp>
        <p:nvSpPr>
          <p:cNvPr id="548" name="テキスト"/>
          <p:cNvSpPr txBox="1"/>
          <p:nvPr/>
        </p:nvSpPr>
        <p:spPr>
          <a:xfrm>
            <a:off x="4464964" y="250189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49" name="テキスト"/>
          <p:cNvSpPr txBox="1"/>
          <p:nvPr/>
        </p:nvSpPr>
        <p:spPr>
          <a:xfrm>
            <a:off x="6262192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52" name="c) この建物は  震性が高い。"/>
          <p:cNvSpPr txBox="1"/>
          <p:nvPr/>
        </p:nvSpPr>
        <p:spPr>
          <a:xfrm>
            <a:off x="1766188" y="6090840"/>
            <a:ext cx="90654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この建物は　　</a:t>
            </a:r>
            <a:r>
              <a:rPr sz="5800">
                <a:solidFill>
                  <a:srgbClr val="FF2600"/>
                </a:solidFill>
              </a:rPr>
              <a:t>震性</a:t>
            </a:r>
            <a:r>
              <a:t>が高い。</a:t>
            </a:r>
          </a:p>
        </p:txBody>
      </p:sp>
      <p:sp>
        <p:nvSpPr>
          <p:cNvPr id="553" name="テキスト"/>
          <p:cNvSpPr txBox="1"/>
          <p:nvPr/>
        </p:nvSpPr>
        <p:spPr>
          <a:xfrm>
            <a:off x="5767400" y="61035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54" name="さむ"/>
          <p:cNvSpPr txBox="1"/>
          <p:nvPr/>
        </p:nvSpPr>
        <p:spPr>
          <a:xfrm>
            <a:off x="215757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さむ</a:t>
            </a:r>
          </a:p>
        </p:txBody>
      </p:sp>
      <p:sp>
        <p:nvSpPr>
          <p:cNvPr id="555" name="たて もの"/>
          <p:cNvSpPr txBox="1"/>
          <p:nvPr/>
        </p:nvSpPr>
        <p:spPr>
          <a:xfrm>
            <a:off x="3706970" y="5851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たて もの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6A88733D-39FC-284B-907F-48A51C0132A0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2655"/>
              <a:gd name="adj2" fmla="val 67041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EFDBDBF2-2507-6B45-8B14-CB55085786F4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15. a) 寒さに     える。"/>
          <p:cNvSpPr txBox="1"/>
          <p:nvPr/>
        </p:nvSpPr>
        <p:spPr>
          <a:xfrm>
            <a:off x="590549" y="2616200"/>
            <a:ext cx="693963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寒さに     </a:t>
            </a:r>
            <a:r>
              <a:rPr sz="5800">
                <a:solidFill>
                  <a:srgbClr val="FF2600"/>
                </a:solidFill>
              </a:rPr>
              <a:t>える</a:t>
            </a:r>
            <a:r>
              <a:t>。</a:t>
            </a:r>
          </a:p>
        </p:txBody>
      </p:sp>
      <p:sp>
        <p:nvSpPr>
          <p:cNvPr id="558" name="b) このコップは   熱ガラスです。"/>
          <p:cNvSpPr txBox="1"/>
          <p:nvPr/>
        </p:nvSpPr>
        <p:spPr>
          <a:xfrm>
            <a:off x="1766188" y="4353520"/>
            <a:ext cx="986749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このコップは　  </a:t>
            </a:r>
            <a:r>
              <a:rPr sz="5800">
                <a:solidFill>
                  <a:srgbClr val="FF2600"/>
                </a:solidFill>
              </a:rPr>
              <a:t>熱</a:t>
            </a:r>
            <a:r>
              <a:t>ガラスです。</a:t>
            </a:r>
          </a:p>
        </p:txBody>
      </p:sp>
      <p:sp>
        <p:nvSpPr>
          <p:cNvPr id="559" name="耐"/>
          <p:cNvSpPr txBox="1"/>
          <p:nvPr/>
        </p:nvSpPr>
        <p:spPr>
          <a:xfrm>
            <a:off x="4464964" y="250189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耐</a:t>
            </a:r>
          </a:p>
        </p:txBody>
      </p:sp>
      <p:sp>
        <p:nvSpPr>
          <p:cNvPr id="560" name="c) この建物は  震性が高い。"/>
          <p:cNvSpPr txBox="1"/>
          <p:nvPr/>
        </p:nvSpPr>
        <p:spPr>
          <a:xfrm>
            <a:off x="1766188" y="6090840"/>
            <a:ext cx="90654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この建物は　　</a:t>
            </a:r>
            <a:r>
              <a:rPr sz="5800">
                <a:solidFill>
                  <a:srgbClr val="FF2600"/>
                </a:solidFill>
              </a:rPr>
              <a:t>震性</a:t>
            </a:r>
            <a:r>
              <a:t>が高い。</a:t>
            </a:r>
          </a:p>
        </p:txBody>
      </p:sp>
      <p:sp>
        <p:nvSpPr>
          <p:cNvPr id="561" name="た"/>
          <p:cNvSpPr txBox="1"/>
          <p:nvPr/>
        </p:nvSpPr>
        <p:spPr>
          <a:xfrm>
            <a:off x="4358259" y="19685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</a:t>
            </a:r>
          </a:p>
        </p:txBody>
      </p:sp>
      <p:sp>
        <p:nvSpPr>
          <p:cNvPr id="56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63" name="あと３問"/>
          <p:cNvSpPr txBox="1"/>
          <p:nvPr/>
        </p:nvSpPr>
        <p:spPr>
          <a:xfrm>
            <a:off x="9886949" y="7828161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564" name="さむ"/>
          <p:cNvSpPr txBox="1"/>
          <p:nvPr/>
        </p:nvSpPr>
        <p:spPr>
          <a:xfrm>
            <a:off x="215757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さむ</a:t>
            </a:r>
          </a:p>
        </p:txBody>
      </p:sp>
      <p:sp>
        <p:nvSpPr>
          <p:cNvPr id="565" name="たて もの"/>
          <p:cNvSpPr txBox="1"/>
          <p:nvPr/>
        </p:nvSpPr>
        <p:spPr>
          <a:xfrm>
            <a:off x="3706970" y="58518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たて もの</a:t>
            </a:r>
          </a:p>
        </p:txBody>
      </p:sp>
      <p:sp>
        <p:nvSpPr>
          <p:cNvPr id="566" name="耐"/>
          <p:cNvSpPr txBox="1"/>
          <p:nvPr/>
        </p:nvSpPr>
        <p:spPr>
          <a:xfrm>
            <a:off x="6319164" y="43027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耐</a:t>
            </a:r>
          </a:p>
        </p:txBody>
      </p:sp>
      <p:sp>
        <p:nvSpPr>
          <p:cNvPr id="567" name="たい ねつ"/>
          <p:cNvSpPr txBox="1"/>
          <p:nvPr/>
        </p:nvSpPr>
        <p:spPr>
          <a:xfrm>
            <a:off x="6471209" y="37465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 ねつ</a:t>
            </a:r>
          </a:p>
        </p:txBody>
      </p:sp>
      <p:sp>
        <p:nvSpPr>
          <p:cNvPr id="568" name="耐"/>
          <p:cNvSpPr txBox="1"/>
          <p:nvPr/>
        </p:nvSpPr>
        <p:spPr>
          <a:xfrm>
            <a:off x="5874664" y="60172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耐</a:t>
            </a:r>
          </a:p>
        </p:txBody>
      </p:sp>
      <p:sp>
        <p:nvSpPr>
          <p:cNvPr id="569" name="たい しん せい"/>
          <p:cNvSpPr txBox="1"/>
          <p:nvPr/>
        </p:nvSpPr>
        <p:spPr>
          <a:xfrm>
            <a:off x="6026708" y="5575300"/>
            <a:ext cx="223420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 しん せい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16. a) 震   地はかなり揺れたようだ。"/>
          <p:cNvSpPr txBox="1"/>
          <p:nvPr/>
        </p:nvSpPr>
        <p:spPr>
          <a:xfrm>
            <a:off x="590549" y="2616200"/>
            <a:ext cx="1131417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</a:t>
            </a:r>
            <a:r>
              <a:rPr sz="5800">
                <a:solidFill>
                  <a:srgbClr val="FF2600"/>
                </a:solidFill>
              </a:rPr>
              <a:t>震</a:t>
            </a:r>
            <a:r>
              <a:rPr sz="5200">
                <a:solidFill>
                  <a:srgbClr val="FF2600"/>
                </a:solidFill>
              </a:rPr>
              <a:t>　  </a:t>
            </a:r>
            <a:r>
              <a:rPr sz="5800">
                <a:solidFill>
                  <a:srgbClr val="FF2600"/>
                </a:solidFill>
              </a:rPr>
              <a:t>地</a:t>
            </a:r>
            <a:r>
              <a:t>はかなり揺れたようだ。</a:t>
            </a:r>
          </a:p>
        </p:txBody>
      </p:sp>
      <p:sp>
        <p:nvSpPr>
          <p:cNvPr id="57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73" name="b) 生命の起   を探る。"/>
          <p:cNvSpPr txBox="1"/>
          <p:nvPr/>
        </p:nvSpPr>
        <p:spPr>
          <a:xfrm>
            <a:off x="1766188" y="4353520"/>
            <a:ext cx="70533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生命の</a:t>
            </a:r>
            <a:r>
              <a:rPr sz="5800">
                <a:solidFill>
                  <a:srgbClr val="FF2600"/>
                </a:solidFill>
              </a:rPr>
              <a:t>起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を探る。</a:t>
            </a:r>
          </a:p>
        </p:txBody>
      </p:sp>
      <p:sp>
        <p:nvSpPr>
          <p:cNvPr id="574" name="テキスト"/>
          <p:cNvSpPr txBox="1"/>
          <p:nvPr/>
        </p:nvSpPr>
        <p:spPr>
          <a:xfrm>
            <a:off x="33600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75" name="テキスト"/>
          <p:cNvSpPr txBox="1"/>
          <p:nvPr/>
        </p:nvSpPr>
        <p:spPr>
          <a:xfrm>
            <a:off x="5296992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78" name="c) パソコンの電   を入れる。"/>
          <p:cNvSpPr txBox="1"/>
          <p:nvPr/>
        </p:nvSpPr>
        <p:spPr>
          <a:xfrm>
            <a:off x="1766188" y="6090840"/>
            <a:ext cx="877717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パソコンの</a:t>
            </a:r>
            <a:r>
              <a:rPr sz="5800">
                <a:solidFill>
                  <a:srgbClr val="FF2600"/>
                </a:solidFill>
              </a:rPr>
              <a:t>電</a:t>
            </a:r>
            <a:r>
              <a:rPr sz="5000">
                <a:solidFill>
                  <a:srgbClr val="FF2600"/>
                </a:solidFill>
              </a:rPr>
              <a:t>　  </a:t>
            </a:r>
            <a:r>
              <a:t>を入れる。</a:t>
            </a:r>
          </a:p>
        </p:txBody>
      </p:sp>
      <p:sp>
        <p:nvSpPr>
          <p:cNvPr id="579" name="テキスト"/>
          <p:cNvSpPr txBox="1"/>
          <p:nvPr/>
        </p:nvSpPr>
        <p:spPr>
          <a:xfrm>
            <a:off x="6420256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80" name="ゆ"/>
          <p:cNvSpPr txBox="1"/>
          <p:nvPr/>
        </p:nvSpPr>
        <p:spPr>
          <a:xfrm>
            <a:off x="719947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ゆ</a:t>
            </a:r>
          </a:p>
        </p:txBody>
      </p:sp>
      <p:sp>
        <p:nvSpPr>
          <p:cNvPr id="581" name="せい めい"/>
          <p:cNvSpPr txBox="1"/>
          <p:nvPr/>
        </p:nvSpPr>
        <p:spPr>
          <a:xfrm>
            <a:off x="2513170" y="41380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めい</a:t>
            </a:r>
          </a:p>
        </p:txBody>
      </p:sp>
      <p:sp>
        <p:nvSpPr>
          <p:cNvPr id="582" name="さぐ"/>
          <p:cNvSpPr txBox="1"/>
          <p:nvPr/>
        </p:nvSpPr>
        <p:spPr>
          <a:xfrm>
            <a:off x="6526370" y="41380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さぐ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4604209-A0BB-564A-A350-419C2192B119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3251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C3FE4FF4-9A7A-A242-B0CD-72B18C24F1F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16. a) 震   地はかなり揺れたようだ。"/>
          <p:cNvSpPr txBox="1"/>
          <p:nvPr/>
        </p:nvSpPr>
        <p:spPr>
          <a:xfrm>
            <a:off x="590549" y="2616200"/>
            <a:ext cx="1131417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</a:t>
            </a:r>
            <a:r>
              <a:rPr sz="5800">
                <a:solidFill>
                  <a:srgbClr val="FF2600"/>
                </a:solidFill>
              </a:rPr>
              <a:t>震</a:t>
            </a:r>
            <a:r>
              <a:rPr sz="5200">
                <a:solidFill>
                  <a:srgbClr val="FF2600"/>
                </a:solidFill>
              </a:rPr>
              <a:t>　  </a:t>
            </a:r>
            <a:r>
              <a:rPr sz="5800">
                <a:solidFill>
                  <a:srgbClr val="FF2600"/>
                </a:solidFill>
              </a:rPr>
              <a:t>地</a:t>
            </a:r>
            <a:r>
              <a:t>はかなり揺れたようだ。</a:t>
            </a:r>
          </a:p>
        </p:txBody>
      </p:sp>
      <p:sp>
        <p:nvSpPr>
          <p:cNvPr id="585" name="b) 生命の起   を探る。"/>
          <p:cNvSpPr txBox="1"/>
          <p:nvPr/>
        </p:nvSpPr>
        <p:spPr>
          <a:xfrm>
            <a:off x="1766188" y="4353520"/>
            <a:ext cx="70533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生命の</a:t>
            </a:r>
            <a:r>
              <a:rPr sz="5800">
                <a:solidFill>
                  <a:srgbClr val="FF2600"/>
                </a:solidFill>
              </a:rPr>
              <a:t>起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を探る。</a:t>
            </a:r>
          </a:p>
        </p:txBody>
      </p:sp>
      <p:sp>
        <p:nvSpPr>
          <p:cNvPr id="586" name="源"/>
          <p:cNvSpPr txBox="1"/>
          <p:nvPr/>
        </p:nvSpPr>
        <p:spPr>
          <a:xfrm>
            <a:off x="33600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源</a:t>
            </a:r>
          </a:p>
        </p:txBody>
      </p:sp>
      <p:sp>
        <p:nvSpPr>
          <p:cNvPr id="587" name="c) パソコンの電   を入れる。"/>
          <p:cNvSpPr txBox="1"/>
          <p:nvPr/>
        </p:nvSpPr>
        <p:spPr>
          <a:xfrm>
            <a:off x="1766188" y="6090840"/>
            <a:ext cx="879833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パソコンの</a:t>
            </a:r>
            <a:r>
              <a:rPr sz="5800">
                <a:solidFill>
                  <a:srgbClr val="FF2600"/>
                </a:solidFill>
              </a:rPr>
              <a:t>電</a:t>
            </a:r>
            <a:r>
              <a:rPr sz="5100">
                <a:solidFill>
                  <a:srgbClr val="FF2600"/>
                </a:solidFill>
              </a:rPr>
              <a:t>　  </a:t>
            </a:r>
            <a:r>
              <a:t>を入れる。</a:t>
            </a:r>
          </a:p>
        </p:txBody>
      </p:sp>
      <p:sp>
        <p:nvSpPr>
          <p:cNvPr id="588" name="しん げん ち"/>
          <p:cNvSpPr txBox="1"/>
          <p:nvPr/>
        </p:nvSpPr>
        <p:spPr>
          <a:xfrm>
            <a:off x="2758281" y="1993900"/>
            <a:ext cx="181996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げん ち</a:t>
            </a:r>
          </a:p>
        </p:txBody>
      </p:sp>
      <p:sp>
        <p:nvSpPr>
          <p:cNvPr id="58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90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591" name="ゆ"/>
          <p:cNvSpPr txBox="1"/>
          <p:nvPr/>
        </p:nvSpPr>
        <p:spPr>
          <a:xfrm>
            <a:off x="7199470" y="2410122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ゆ</a:t>
            </a:r>
          </a:p>
        </p:txBody>
      </p:sp>
      <p:sp>
        <p:nvSpPr>
          <p:cNvPr id="592" name="せい めい"/>
          <p:cNvSpPr txBox="1"/>
          <p:nvPr/>
        </p:nvSpPr>
        <p:spPr>
          <a:xfrm>
            <a:off x="2513170" y="41380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めい</a:t>
            </a:r>
          </a:p>
        </p:txBody>
      </p:sp>
      <p:sp>
        <p:nvSpPr>
          <p:cNvPr id="593" name="さぐ"/>
          <p:cNvSpPr txBox="1"/>
          <p:nvPr/>
        </p:nvSpPr>
        <p:spPr>
          <a:xfrm>
            <a:off x="6551770" y="41380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さぐ</a:t>
            </a:r>
          </a:p>
        </p:txBody>
      </p:sp>
      <p:sp>
        <p:nvSpPr>
          <p:cNvPr id="594" name="源"/>
          <p:cNvSpPr txBox="1"/>
          <p:nvPr/>
        </p:nvSpPr>
        <p:spPr>
          <a:xfrm>
            <a:off x="5303164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源</a:t>
            </a:r>
          </a:p>
        </p:txBody>
      </p:sp>
      <p:sp>
        <p:nvSpPr>
          <p:cNvPr id="595" name="源"/>
          <p:cNvSpPr txBox="1"/>
          <p:nvPr/>
        </p:nvSpPr>
        <p:spPr>
          <a:xfrm>
            <a:off x="6408064" y="604004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源</a:t>
            </a:r>
          </a:p>
        </p:txBody>
      </p:sp>
      <p:sp>
        <p:nvSpPr>
          <p:cNvPr id="596" name="き げん"/>
          <p:cNvSpPr txBox="1"/>
          <p:nvPr/>
        </p:nvSpPr>
        <p:spPr>
          <a:xfrm>
            <a:off x="4812912" y="37084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げん</a:t>
            </a:r>
          </a:p>
        </p:txBody>
      </p:sp>
      <p:sp>
        <p:nvSpPr>
          <p:cNvPr id="597" name="でん げん"/>
          <p:cNvSpPr txBox="1"/>
          <p:nvPr/>
        </p:nvSpPr>
        <p:spPr>
          <a:xfrm>
            <a:off x="5762040" y="5461000"/>
            <a:ext cx="140452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でん げん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17. a) 駅から   歩10分ぐらいだ。"/>
          <p:cNvSpPr txBox="1"/>
          <p:nvPr/>
        </p:nvSpPr>
        <p:spPr>
          <a:xfrm>
            <a:off x="590549" y="2616200"/>
            <a:ext cx="1007475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駅から　  </a:t>
            </a:r>
            <a:r>
              <a:rPr sz="5800">
                <a:solidFill>
                  <a:srgbClr val="FF2600"/>
                </a:solidFill>
              </a:rPr>
              <a:t>歩</a:t>
            </a:r>
            <a:r>
              <a:t>10分ぐらいだ。</a:t>
            </a:r>
          </a:p>
        </p:txBody>
      </p:sp>
      <p:sp>
        <p:nvSpPr>
          <p:cNvPr id="60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01" name="b) 彼はＡ高校の生   だ。"/>
          <p:cNvSpPr txBox="1"/>
          <p:nvPr/>
        </p:nvSpPr>
        <p:spPr>
          <a:xfrm>
            <a:off x="1766188" y="4353520"/>
            <a:ext cx="76629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彼はＡ高校の</a:t>
            </a:r>
            <a:r>
              <a:rPr sz="5800">
                <a:solidFill>
                  <a:srgbClr val="FF2600"/>
                </a:solidFill>
              </a:rPr>
              <a:t>生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だ。</a:t>
            </a:r>
          </a:p>
        </p:txBody>
      </p:sp>
      <p:sp>
        <p:nvSpPr>
          <p:cNvPr id="602" name="テキスト"/>
          <p:cNvSpPr txBox="1"/>
          <p:nvPr/>
        </p:nvSpPr>
        <p:spPr>
          <a:xfrm>
            <a:off x="44395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03" name="テキスト"/>
          <p:cNvSpPr txBox="1"/>
          <p:nvPr/>
        </p:nvSpPr>
        <p:spPr>
          <a:xfrm>
            <a:off x="7092391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06" name="c) １年の努力が  労に終わった。"/>
          <p:cNvSpPr txBox="1"/>
          <p:nvPr/>
        </p:nvSpPr>
        <p:spPr>
          <a:xfrm>
            <a:off x="1766188" y="6090840"/>
            <a:ext cx="100052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１年の努力が</a:t>
            </a:r>
            <a:r>
              <a:rPr sz="4200"/>
              <a:t>　　</a:t>
            </a:r>
            <a:r>
              <a:rPr sz="5800">
                <a:solidFill>
                  <a:srgbClr val="FF2600"/>
                </a:solidFill>
              </a:rPr>
              <a:t>労</a:t>
            </a:r>
            <a:r>
              <a:t>に終わった。</a:t>
            </a:r>
          </a:p>
        </p:txBody>
      </p:sp>
      <p:sp>
        <p:nvSpPr>
          <p:cNvPr id="607" name="テキスト"/>
          <p:cNvSpPr txBox="1"/>
          <p:nvPr/>
        </p:nvSpPr>
        <p:spPr>
          <a:xfrm>
            <a:off x="6331076" y="61035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08" name="ど りょく"/>
          <p:cNvSpPr txBox="1"/>
          <p:nvPr/>
        </p:nvSpPr>
        <p:spPr>
          <a:xfrm>
            <a:off x="4383868" y="58779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 りょく</a:t>
            </a:r>
          </a:p>
        </p:txBody>
      </p:sp>
      <p:sp>
        <p:nvSpPr>
          <p:cNvPr id="609" name="かれ"/>
          <p:cNvSpPr txBox="1"/>
          <p:nvPr/>
        </p:nvSpPr>
        <p:spPr>
          <a:xfrm>
            <a:off x="2513170" y="4138017"/>
            <a:ext cx="83859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かれ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9972F1FD-0F04-EF43-AC2F-9AF5730611CE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2655"/>
              <a:gd name="adj2" fmla="val 6955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F145FA09-0196-2E48-9C95-E02F6BB7BD36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17. a) 駅から   歩10分ぐらいだ。"/>
          <p:cNvSpPr txBox="1"/>
          <p:nvPr/>
        </p:nvSpPr>
        <p:spPr>
          <a:xfrm>
            <a:off x="590549" y="2616200"/>
            <a:ext cx="1007475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駅から　  </a:t>
            </a:r>
            <a:r>
              <a:rPr sz="5800">
                <a:solidFill>
                  <a:srgbClr val="FF2600"/>
                </a:solidFill>
              </a:rPr>
              <a:t>歩</a:t>
            </a:r>
            <a:r>
              <a:t>10分ぐらいだ。</a:t>
            </a:r>
          </a:p>
        </p:txBody>
      </p:sp>
      <p:sp>
        <p:nvSpPr>
          <p:cNvPr id="612" name="b) 彼はＡ高校の生   だ。"/>
          <p:cNvSpPr txBox="1"/>
          <p:nvPr/>
        </p:nvSpPr>
        <p:spPr>
          <a:xfrm>
            <a:off x="1766188" y="4353520"/>
            <a:ext cx="766290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彼はＡ高校の</a:t>
            </a:r>
            <a:r>
              <a:rPr sz="5800">
                <a:solidFill>
                  <a:srgbClr val="FF2600"/>
                </a:solidFill>
              </a:rPr>
              <a:t>生</a:t>
            </a:r>
            <a:r>
              <a:rPr sz="5300">
                <a:solidFill>
                  <a:srgbClr val="FF2600"/>
                </a:solidFill>
              </a:rPr>
              <a:t>　  </a:t>
            </a:r>
            <a:r>
              <a:t>だ。</a:t>
            </a:r>
          </a:p>
        </p:txBody>
      </p:sp>
      <p:sp>
        <p:nvSpPr>
          <p:cNvPr id="613" name="徒"/>
          <p:cNvSpPr txBox="1"/>
          <p:nvPr/>
        </p:nvSpPr>
        <p:spPr>
          <a:xfrm>
            <a:off x="44395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徒</a:t>
            </a:r>
          </a:p>
        </p:txBody>
      </p:sp>
      <p:sp>
        <p:nvSpPr>
          <p:cNvPr id="614" name="c) １年の努力が  労に終わった。"/>
          <p:cNvSpPr txBox="1"/>
          <p:nvPr/>
        </p:nvSpPr>
        <p:spPr>
          <a:xfrm>
            <a:off x="1766188" y="6090840"/>
            <a:ext cx="1000526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１年の努力が</a:t>
            </a:r>
            <a:r>
              <a:rPr sz="4200"/>
              <a:t>　　</a:t>
            </a:r>
            <a:r>
              <a:rPr sz="5800">
                <a:solidFill>
                  <a:srgbClr val="FF2600"/>
                </a:solidFill>
              </a:rPr>
              <a:t>労</a:t>
            </a:r>
            <a:r>
              <a:t>に終わった。</a:t>
            </a:r>
          </a:p>
        </p:txBody>
      </p:sp>
      <p:sp>
        <p:nvSpPr>
          <p:cNvPr id="615" name="と  ほ"/>
          <p:cNvSpPr txBox="1"/>
          <p:nvPr/>
        </p:nvSpPr>
        <p:spPr>
          <a:xfrm>
            <a:off x="4698612" y="1981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  ほ</a:t>
            </a:r>
          </a:p>
        </p:txBody>
      </p:sp>
      <p:sp>
        <p:nvSpPr>
          <p:cNvPr id="61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17" name="あと１問"/>
          <p:cNvSpPr txBox="1"/>
          <p:nvPr/>
        </p:nvSpPr>
        <p:spPr>
          <a:xfrm>
            <a:off x="9886949" y="7828161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618" name="ど りょく"/>
          <p:cNvSpPr txBox="1"/>
          <p:nvPr/>
        </p:nvSpPr>
        <p:spPr>
          <a:xfrm>
            <a:off x="4383868" y="5877917"/>
            <a:ext cx="136788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 りょく</a:t>
            </a:r>
          </a:p>
        </p:txBody>
      </p:sp>
      <p:sp>
        <p:nvSpPr>
          <p:cNvPr id="619" name="かれ"/>
          <p:cNvSpPr txBox="1"/>
          <p:nvPr/>
        </p:nvSpPr>
        <p:spPr>
          <a:xfrm>
            <a:off x="2513170" y="4138017"/>
            <a:ext cx="83859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かれ</a:t>
            </a:r>
          </a:p>
        </p:txBody>
      </p:sp>
      <p:sp>
        <p:nvSpPr>
          <p:cNvPr id="620" name="徒"/>
          <p:cNvSpPr txBox="1"/>
          <p:nvPr/>
        </p:nvSpPr>
        <p:spPr>
          <a:xfrm>
            <a:off x="7043064" y="43027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徒</a:t>
            </a:r>
          </a:p>
        </p:txBody>
      </p:sp>
      <p:sp>
        <p:nvSpPr>
          <p:cNvPr id="621" name="徒"/>
          <p:cNvSpPr txBox="1"/>
          <p:nvPr/>
        </p:nvSpPr>
        <p:spPr>
          <a:xfrm>
            <a:off x="6331076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徒</a:t>
            </a:r>
          </a:p>
        </p:txBody>
      </p:sp>
      <p:sp>
        <p:nvSpPr>
          <p:cNvPr id="622" name="せい  と"/>
          <p:cNvSpPr txBox="1"/>
          <p:nvPr/>
        </p:nvSpPr>
        <p:spPr>
          <a:xfrm>
            <a:off x="6392512" y="37338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 と</a:t>
            </a:r>
          </a:p>
        </p:txBody>
      </p:sp>
      <p:sp>
        <p:nvSpPr>
          <p:cNvPr id="623" name="と  ろう"/>
          <p:cNvSpPr txBox="1"/>
          <p:nvPr/>
        </p:nvSpPr>
        <p:spPr>
          <a:xfrm>
            <a:off x="6671912" y="55118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  ろう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18. a)    生物の研究をする。"/>
          <p:cNvSpPr txBox="1"/>
          <p:nvPr/>
        </p:nvSpPr>
        <p:spPr>
          <a:xfrm>
            <a:off x="590549" y="2616200"/>
            <a:ext cx="879114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　   </a:t>
            </a:r>
            <a:r>
              <a:rPr sz="5800">
                <a:solidFill>
                  <a:srgbClr val="FF2600"/>
                </a:solidFill>
              </a:rPr>
              <a:t>生物</a:t>
            </a:r>
            <a:r>
              <a:t>の研究をする。</a:t>
            </a:r>
          </a:p>
        </p:txBody>
      </p:sp>
      <p:sp>
        <p:nvSpPr>
          <p:cNvPr id="62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27" name="b) 朝から   熱がある。"/>
          <p:cNvSpPr txBox="1"/>
          <p:nvPr/>
        </p:nvSpPr>
        <p:spPr>
          <a:xfrm>
            <a:off x="1766188" y="4353520"/>
            <a:ext cx="69475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朝から　  </a:t>
            </a:r>
            <a:r>
              <a:rPr sz="5800">
                <a:solidFill>
                  <a:srgbClr val="FF2600"/>
                </a:solidFill>
              </a:rPr>
              <a:t>熱</a:t>
            </a:r>
            <a:r>
              <a:t>がある。</a:t>
            </a:r>
          </a:p>
        </p:txBody>
      </p:sp>
      <p:sp>
        <p:nvSpPr>
          <p:cNvPr id="628" name="テキスト"/>
          <p:cNvSpPr txBox="1"/>
          <p:nvPr/>
        </p:nvSpPr>
        <p:spPr>
          <a:xfrm>
            <a:off x="25853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29" name="テキスト"/>
          <p:cNvSpPr txBox="1"/>
          <p:nvPr/>
        </p:nvSpPr>
        <p:spPr>
          <a:xfrm>
            <a:off x="4459478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32" name="c)  力ながらお手伝いいたします。"/>
          <p:cNvSpPr txBox="1"/>
          <p:nvPr/>
        </p:nvSpPr>
        <p:spPr>
          <a:xfrm>
            <a:off x="1862988" y="6090840"/>
            <a:ext cx="1051854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</a:t>
            </a:r>
            <a:r>
              <a:rPr sz="4200"/>
              <a:t>　　</a:t>
            </a:r>
            <a:r>
              <a:rPr sz="5800">
                <a:solidFill>
                  <a:srgbClr val="FF2600"/>
                </a:solidFill>
              </a:rPr>
              <a:t>力</a:t>
            </a:r>
            <a:r>
              <a:t>ながらお手伝いいたします。</a:t>
            </a:r>
          </a:p>
        </p:txBody>
      </p:sp>
      <p:sp>
        <p:nvSpPr>
          <p:cNvPr id="633" name="テキスト"/>
          <p:cNvSpPr txBox="1"/>
          <p:nvPr/>
        </p:nvSpPr>
        <p:spPr>
          <a:xfrm>
            <a:off x="2585364" y="61035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CBCADC3E-2F76-2340-BFA5-1AAA0DF1D154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4783"/>
              <a:gd name="adj2" fmla="val 68718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6039BB4B-F75D-B64D-A68F-152343E54836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18. a)    生物の研究をする。"/>
          <p:cNvSpPr txBox="1"/>
          <p:nvPr/>
        </p:nvSpPr>
        <p:spPr>
          <a:xfrm>
            <a:off x="590549" y="2616200"/>
            <a:ext cx="879114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　   </a:t>
            </a:r>
            <a:r>
              <a:rPr sz="5800">
                <a:solidFill>
                  <a:srgbClr val="FF2600"/>
                </a:solidFill>
              </a:rPr>
              <a:t>生物</a:t>
            </a:r>
            <a:r>
              <a:t>の研究をする。</a:t>
            </a:r>
          </a:p>
        </p:txBody>
      </p:sp>
      <p:sp>
        <p:nvSpPr>
          <p:cNvPr id="636" name="b) 朝から   熱がある。"/>
          <p:cNvSpPr txBox="1"/>
          <p:nvPr/>
        </p:nvSpPr>
        <p:spPr>
          <a:xfrm>
            <a:off x="1766188" y="4353520"/>
            <a:ext cx="694751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朝から　  </a:t>
            </a:r>
            <a:r>
              <a:rPr sz="5800">
                <a:solidFill>
                  <a:srgbClr val="FF2600"/>
                </a:solidFill>
              </a:rPr>
              <a:t>熱</a:t>
            </a:r>
            <a:r>
              <a:t>がある。</a:t>
            </a:r>
          </a:p>
        </p:txBody>
      </p:sp>
      <p:sp>
        <p:nvSpPr>
          <p:cNvPr id="637" name="微"/>
          <p:cNvSpPr txBox="1"/>
          <p:nvPr/>
        </p:nvSpPr>
        <p:spPr>
          <a:xfrm>
            <a:off x="25853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微</a:t>
            </a:r>
          </a:p>
        </p:txBody>
      </p:sp>
      <p:sp>
        <p:nvSpPr>
          <p:cNvPr id="638" name="c)  力ながらお手伝いいたします。"/>
          <p:cNvSpPr txBox="1"/>
          <p:nvPr/>
        </p:nvSpPr>
        <p:spPr>
          <a:xfrm>
            <a:off x="1862988" y="6090840"/>
            <a:ext cx="1051854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</a:t>
            </a:r>
            <a:r>
              <a:rPr sz="4200"/>
              <a:t>　　</a:t>
            </a:r>
            <a:r>
              <a:rPr sz="5800">
                <a:solidFill>
                  <a:srgbClr val="FF2600"/>
                </a:solidFill>
              </a:rPr>
              <a:t>力</a:t>
            </a:r>
            <a:r>
              <a:t>ながらお手伝いいたします。</a:t>
            </a:r>
          </a:p>
        </p:txBody>
      </p:sp>
      <p:sp>
        <p:nvSpPr>
          <p:cNvPr id="639" name="び  せい ぶつ"/>
          <p:cNvSpPr txBox="1"/>
          <p:nvPr/>
        </p:nvSpPr>
        <p:spPr>
          <a:xfrm>
            <a:off x="3001664" y="1993900"/>
            <a:ext cx="194279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  せい ぶつ</a:t>
            </a:r>
          </a:p>
        </p:txBody>
      </p:sp>
      <p:sp>
        <p:nvSpPr>
          <p:cNvPr id="640" name="次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641" name="微"/>
          <p:cNvSpPr txBox="1"/>
          <p:nvPr/>
        </p:nvSpPr>
        <p:spPr>
          <a:xfrm>
            <a:off x="4510278" y="43027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微</a:t>
            </a:r>
          </a:p>
        </p:txBody>
      </p:sp>
      <p:sp>
        <p:nvSpPr>
          <p:cNvPr id="642" name="び  ねつ"/>
          <p:cNvSpPr txBox="1"/>
          <p:nvPr/>
        </p:nvSpPr>
        <p:spPr>
          <a:xfrm>
            <a:off x="4957413" y="37592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  ねつ</a:t>
            </a:r>
          </a:p>
        </p:txBody>
      </p:sp>
      <p:sp>
        <p:nvSpPr>
          <p:cNvPr id="643" name="び りょく"/>
          <p:cNvSpPr txBox="1"/>
          <p:nvPr/>
        </p:nvSpPr>
        <p:spPr>
          <a:xfrm>
            <a:off x="2925362" y="54864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 りょく</a:t>
            </a:r>
          </a:p>
        </p:txBody>
      </p:sp>
      <p:sp>
        <p:nvSpPr>
          <p:cNvPr id="644" name="微"/>
          <p:cNvSpPr txBox="1"/>
          <p:nvPr/>
        </p:nvSpPr>
        <p:spPr>
          <a:xfrm>
            <a:off x="2585364" y="604004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微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647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648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649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650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651" name="まい"/>
          <p:cNvSpPr txBox="1"/>
          <p:nvPr/>
        </p:nvSpPr>
        <p:spPr>
          <a:xfrm>
            <a:off x="5143153" y="1230621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652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1256</Words>
  <Application>Microsoft Macintosh PowerPoint</Application>
  <PresentationFormat>ユーザー設定</PresentationFormat>
  <Paragraphs>495</Paragraphs>
  <Slides>39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7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BOOK』VOL.2</dc:title>
  <cp:lastModifiedBy>Microsoft Office ユーザー</cp:lastModifiedBy>
  <cp:revision>3</cp:revision>
  <dcterms:modified xsi:type="dcterms:W3CDTF">2019-03-29T01:41:27Z</dcterms:modified>
</cp:coreProperties>
</file>