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1B98C-1A1A-3C43-B97C-A5F33A2B02C5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7580E-7D44-0142-9471-8FF679105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07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265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289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88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83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3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18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365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90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10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48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56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87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58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>
            <a:extLst>
              <a:ext uri="{FF2B5EF4-FFF2-40B4-BE49-F238E27FC236}">
                <a16:creationId xmlns:a16="http://schemas.microsoft.com/office/drawing/2014/main" id="{2A14D61B-9429-1DD9-73B8-0D3723CF9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E1E43B4-5883-B957-7D08-4EAA25AE5E1C}"/>
              </a:ext>
            </a:extLst>
          </p:cNvPr>
          <p:cNvSpPr txBox="1"/>
          <p:nvPr/>
        </p:nvSpPr>
        <p:spPr>
          <a:xfrm>
            <a:off x="1823998" y="615317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450A7293-5C4B-C9AB-D864-07969F9F84C5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図 2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FE5C8639-39F6-55F4-E3FE-090D561D3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0F9AC5A9-A745-C8E0-74E9-567100FE771E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AB7566FD-A4F1-5E45-CDD7-8F22E6F0FA69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9964167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Macintosh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2023-03-07T04:55:14Z</dcterms:created>
  <dcterms:modified xsi:type="dcterms:W3CDTF">2023-03-07T04:57:23Z</dcterms:modified>
</cp:coreProperties>
</file>