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7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891"/>
  </p:normalViewPr>
  <p:slideViewPr>
    <p:cSldViewPr snapToGrid="0">
      <p:cViewPr varScale="1">
        <p:scale>
          <a:sx n="112" d="100"/>
          <a:sy n="112" d="100"/>
        </p:scale>
        <p:origin x="11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D9A85A-E0BA-3945-9561-ABCFDF83CF1B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97F2A-796A-1A46-A24F-D8CB82CDB5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6526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入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人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439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1521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0563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300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772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3171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3291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998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2251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4029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8438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424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135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51E0FE4-B672-F615-11D5-9371DF008EFD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2" y="258606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A565067-7073-3F4E-8BAA-93F8E5F55835}"/>
              </a:ext>
            </a:extLst>
          </p:cNvPr>
          <p:cNvSpPr txBox="1"/>
          <p:nvPr/>
        </p:nvSpPr>
        <p:spPr>
          <a:xfrm>
            <a:off x="1823998" y="615317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eight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95143" y="1818649"/>
            <a:ext cx="584771" cy="596900"/>
          </a:xfrm>
          <a:prstGeom prst="wedgeRectCallout">
            <a:avLst>
              <a:gd name="adj1" fmla="val -77908"/>
              <a:gd name="adj2" fmla="val 338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八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DD21D22-DD26-76F7-215C-B04208EF678B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003" y="1878996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3D624DB-5E87-2BCA-24A8-C72C2D9E90ED}"/>
              </a:ext>
            </a:extLst>
          </p:cNvPr>
          <p:cNvSpPr txBox="1"/>
          <p:nvPr/>
        </p:nvSpPr>
        <p:spPr>
          <a:xfrm>
            <a:off x="9114971" y="384665"/>
            <a:ext cx="2616700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38BDBF60-9FB9-93BB-33CE-F87B9FA41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9539" y="549149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図 11" descr="矢印&#10;&#10;中程度の精度で自動的に生成された説明">
            <a:extLst>
              <a:ext uri="{FF2B5EF4-FFF2-40B4-BE49-F238E27FC236}">
                <a16:creationId xmlns:a16="http://schemas.microsoft.com/office/drawing/2014/main" id="{BC197C0C-A1BE-1E91-2338-6805B9B8B3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9155" y="549149"/>
            <a:ext cx="596900" cy="596900"/>
          </a:xfrm>
          <a:prstGeom prst="rect">
            <a:avLst/>
          </a:prstGeom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D296F35B-44C6-D0EF-23C1-C4FADE13848E}"/>
              </a:ext>
            </a:extLst>
          </p:cNvPr>
          <p:cNvSpPr/>
          <p:nvPr/>
        </p:nvSpPr>
        <p:spPr>
          <a:xfrm>
            <a:off x="2704367" y="1818649"/>
            <a:ext cx="1492076" cy="596900"/>
          </a:xfrm>
          <a:prstGeom prst="wedgeRectCallout">
            <a:avLst>
              <a:gd name="adj1" fmla="val -56690"/>
              <a:gd name="adj2" fmla="val 1300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寒界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3" name="フローチャート: 代替処理 12">
            <a:extLst>
              <a:ext uri="{FF2B5EF4-FFF2-40B4-BE49-F238E27FC236}">
                <a16:creationId xmlns:a16="http://schemas.microsoft.com/office/drawing/2014/main" id="{05912413-A047-E5D4-AA66-C0384D4700E6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89EE36DB-63DA-E596-DC42-F201DD952608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8" name="図 17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7428360D-6784-18AF-990A-307482C498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138" y="2523488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13F81E27-76E4-0E3A-2ADA-0997A69E8F11}"/>
              </a:ext>
            </a:extLst>
          </p:cNvPr>
          <p:cNvSpPr/>
          <p:nvPr/>
        </p:nvSpPr>
        <p:spPr>
          <a:xfrm>
            <a:off x="1995143" y="2503890"/>
            <a:ext cx="584771" cy="596900"/>
          </a:xfrm>
          <a:prstGeom prst="wedgeRectCallout">
            <a:avLst>
              <a:gd name="adj1" fmla="val -82975"/>
              <a:gd name="adj2" fmla="val 348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ACCFF1A6-5985-183B-1254-3FC01A69B3DE}"/>
              </a:ext>
            </a:extLst>
          </p:cNvPr>
          <p:cNvSpPr/>
          <p:nvPr/>
        </p:nvSpPr>
        <p:spPr>
          <a:xfrm>
            <a:off x="2704367" y="2503890"/>
            <a:ext cx="6660860" cy="1072068"/>
          </a:xfrm>
          <a:prstGeom prst="wedgeRectCallout">
            <a:avLst>
              <a:gd name="adj1" fmla="val -50908"/>
              <a:gd name="adj2" fmla="val -2400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真赤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父校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質貸員題頭顔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京県茶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</a:p>
        </p:txBody>
      </p:sp>
    </p:spTree>
    <p:extLst>
      <p:ext uri="{BB962C8B-B14F-4D97-AF65-F5344CB8AC3E}">
        <p14:creationId xmlns:p14="http://schemas.microsoft.com/office/powerpoint/2010/main" val="23637281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2023-03-07T06:56:28Z</dcterms:created>
  <dcterms:modified xsi:type="dcterms:W3CDTF">2023-03-07T06:57:30Z</dcterms:modified>
</cp:coreProperties>
</file>