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231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A4E22-3320-474A-A2AE-574F65A7AA9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338D9-F93B-A842-8976-1226DFC547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612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八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入</a:t>
            </a:r>
            <a:r>
              <a:rPr kumimoji="1" lang="en-US" altLang="ja-JP" baseline="0"/>
              <a:t>〕</a:t>
            </a:r>
            <a:r>
              <a:rPr kumimoji="1" lang="en-US" altLang="ja-JP" baseline="0" dirty="0"/>
              <a:t>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8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65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96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19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98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10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59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95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7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11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57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26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35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886958" y="1849677"/>
            <a:ext cx="690512" cy="596900"/>
          </a:xfrm>
          <a:prstGeom prst="wedgeRectCallout">
            <a:avLst>
              <a:gd name="adj1" fmla="val -59919"/>
              <a:gd name="adj2" fmla="val 1333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FC9E697-E4F9-8A47-3D13-A2DD5E3A8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790D428-7863-2FD5-64A2-A06A5526D1BC}"/>
              </a:ext>
            </a:extLst>
          </p:cNvPr>
          <p:cNvSpPr txBox="1"/>
          <p:nvPr/>
        </p:nvSpPr>
        <p:spPr>
          <a:xfrm>
            <a:off x="1823998" y="615317"/>
            <a:ext cx="19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human being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2C4BAD3-517D-3D14-00B9-7973D06D2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26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67EBDC-1396-6C3E-A775-AE821A442CF1}"/>
              </a:ext>
            </a:extLst>
          </p:cNvPr>
          <p:cNvSpPr txBox="1"/>
          <p:nvPr/>
        </p:nvSpPr>
        <p:spPr>
          <a:xfrm>
            <a:off x="9114971" y="384665"/>
            <a:ext cx="26167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E95633D-0B95-6E12-A8AA-8526CD07C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869" y="52987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C7212FC-7C4A-6A1B-AD74-94A40DE11B5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539" y="53471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87CF7B0-56F8-8D4F-653B-9ADB592AB0D6}"/>
              </a:ext>
            </a:extLst>
          </p:cNvPr>
          <p:cNvSpPr/>
          <p:nvPr/>
        </p:nvSpPr>
        <p:spPr>
          <a:xfrm>
            <a:off x="2687855" y="1836426"/>
            <a:ext cx="5415621" cy="596900"/>
          </a:xfrm>
          <a:prstGeom prst="wedgeRectCallout">
            <a:avLst>
              <a:gd name="adj1" fmla="val -51696"/>
              <a:gd name="adj2" fmla="val 15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E487257A-9D2D-D11C-EB75-2CF53647001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7EA7DD1-788D-CCFD-5A6C-8D7BE95A4A3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9E46962-9670-303D-5D24-8B1713620BB4}"/>
              </a:ext>
            </a:extLst>
          </p:cNvPr>
          <p:cNvSpPr/>
          <p:nvPr/>
        </p:nvSpPr>
        <p:spPr>
          <a:xfrm>
            <a:off x="1876504" y="2563980"/>
            <a:ext cx="690513" cy="596900"/>
          </a:xfrm>
          <a:prstGeom prst="wedgeRectCallout">
            <a:avLst>
              <a:gd name="adj1" fmla="val -59919"/>
              <a:gd name="adj2" fmla="val 1333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以</a:t>
            </a: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E9F2766-F2DE-9C90-C27C-0397FCB16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6398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0FAE9FD-8560-7944-B1A2-15C33FC73329}"/>
              </a:ext>
            </a:extLst>
          </p:cNvPr>
          <p:cNvSpPr/>
          <p:nvPr/>
        </p:nvSpPr>
        <p:spPr>
          <a:xfrm>
            <a:off x="2666948" y="2548046"/>
            <a:ext cx="1145095" cy="596900"/>
          </a:xfrm>
          <a:prstGeom prst="wedgeRectCallout">
            <a:avLst>
              <a:gd name="adj1" fmla="val -51696"/>
              <a:gd name="adj2" fmla="val 15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病肉</a:t>
            </a:r>
          </a:p>
        </p:txBody>
      </p:sp>
    </p:spTree>
    <p:extLst>
      <p:ext uri="{BB962C8B-B14F-4D97-AF65-F5344CB8AC3E}">
        <p14:creationId xmlns:p14="http://schemas.microsoft.com/office/powerpoint/2010/main" val="684233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2023-03-07T05:13:28Z</dcterms:created>
  <dcterms:modified xsi:type="dcterms:W3CDTF">2023-03-08T01:00:12Z</dcterms:modified>
</cp:coreProperties>
</file>