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796"/>
  </p:normalViewPr>
  <p:slideViewPr>
    <p:cSldViewPr snapToGrid="0">
      <p:cViewPr varScale="1">
        <p:scale>
          <a:sx n="114" d="100"/>
          <a:sy n="114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8C58C-F094-204E-9BF0-0D3DE25CB8EF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C1FBD-CA29-5E42-982C-8F9DE1DB5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506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622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29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3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095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42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93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59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55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036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98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80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533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61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09337" y="1818649"/>
            <a:ext cx="2236092" cy="596900"/>
          </a:xfrm>
          <a:prstGeom prst="wedgeRectCallout">
            <a:avLst>
              <a:gd name="adj1" fmla="val -55525"/>
              <a:gd name="adj2" fmla="val 993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1C48FCE-FA8A-D410-6C7D-6A5A410FA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6010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596D71-4605-0380-8686-99AB424FFF34}"/>
              </a:ext>
            </a:extLst>
          </p:cNvPr>
          <p:cNvSpPr txBox="1"/>
          <p:nvPr/>
        </p:nvSpPr>
        <p:spPr>
          <a:xfrm>
            <a:off x="1823998" y="615317"/>
            <a:ext cx="621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ten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CDF0C02-1F96-AFC3-5A1F-F85CD029A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E9EFCF43-F37A-261E-70E0-D5176AD127D3}"/>
              </a:ext>
            </a:extLst>
          </p:cNvPr>
          <p:cNvSpPr/>
          <p:nvPr/>
        </p:nvSpPr>
        <p:spPr>
          <a:xfrm>
            <a:off x="4411665" y="1823246"/>
            <a:ext cx="3139510" cy="596900"/>
          </a:xfrm>
          <a:prstGeom prst="wedgeRectCallout">
            <a:avLst>
              <a:gd name="adj1" fmla="val -52977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4E17E396-5791-9ADE-E154-354A4A4228B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5352C4DA-6908-A878-4F9A-238063CA31A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10018271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2023-03-07T06:53:42Z</dcterms:created>
  <dcterms:modified xsi:type="dcterms:W3CDTF">2023-03-07T06:54:05Z</dcterms:modified>
</cp:coreProperties>
</file>