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A76E8-B6FF-E446-9607-1125D3AEC924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3F1D9-3321-D141-97CE-1822670E3F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787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力</a:t>
            </a:r>
            <a:r>
              <a:rPr kumimoji="1" lang="en-US" altLang="ja-JP" baseline="0" dirty="0"/>
              <a:t>〕N4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9491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452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902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089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248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2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43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511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517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25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197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03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72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79B09450-18C5-90F0-CB16-F9FA6E865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30F05CD-A7FF-8711-2C20-281F3C1EC20F}"/>
              </a:ext>
            </a:extLst>
          </p:cNvPr>
          <p:cNvSpPr txBox="1"/>
          <p:nvPr/>
        </p:nvSpPr>
        <p:spPr>
          <a:xfrm>
            <a:off x="1823998" y="615317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nine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 descr="図形, 矢印&#10;&#10;中程度の精度で自動的に生成された説明">
            <a:extLst>
              <a:ext uri="{FF2B5EF4-FFF2-40B4-BE49-F238E27FC236}">
                <a16:creationId xmlns:a16="http://schemas.microsoft.com/office/drawing/2014/main" id="{F8B18C32-1D16-EF92-C59E-3E42545697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99" y="1853027"/>
            <a:ext cx="594000" cy="594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2A267E9-61DB-D3F0-A8B7-011CC5DEB03C}"/>
              </a:ext>
            </a:extLst>
          </p:cNvPr>
          <p:cNvSpPr txBox="1"/>
          <p:nvPr/>
        </p:nvSpPr>
        <p:spPr>
          <a:xfrm>
            <a:off x="9942286" y="384665"/>
            <a:ext cx="178938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3C79AC-DA07-8F8B-EDA9-204ED20B3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1336" y="565354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58756B1-7BC0-4A28-DEF4-EAFB48198B3B}"/>
              </a:ext>
            </a:extLst>
          </p:cNvPr>
          <p:cNvSpPr/>
          <p:nvPr/>
        </p:nvSpPr>
        <p:spPr>
          <a:xfrm>
            <a:off x="2022453" y="1841155"/>
            <a:ext cx="686638" cy="596900"/>
          </a:xfrm>
          <a:prstGeom prst="wedgeRectCallout">
            <a:avLst>
              <a:gd name="adj1" fmla="val -77715"/>
              <a:gd name="adj2" fmla="val 720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九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32F3A24-8C59-4A59-67E5-FA4E6D9D14BD}"/>
              </a:ext>
            </a:extLst>
          </p:cNvPr>
          <p:cNvSpPr/>
          <p:nvPr/>
        </p:nvSpPr>
        <p:spPr>
          <a:xfrm>
            <a:off x="2867371" y="1853027"/>
            <a:ext cx="686638" cy="596900"/>
          </a:xfrm>
          <a:prstGeom prst="wedgeRectCallout">
            <a:avLst>
              <a:gd name="adj1" fmla="val -70958"/>
              <a:gd name="adj2" fmla="val 4793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05BE3621-2AA2-3F5A-08DA-AC5A16D7F7C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4DE0F338-3C1C-9D0A-64BD-D85E5C3BDC5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CAF3E59-29CE-7ED3-A2A2-45924FDC96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599" y="2732997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7EECE6E2-30DE-79E8-DDA3-5AFAC59C6437}"/>
              </a:ext>
            </a:extLst>
          </p:cNvPr>
          <p:cNvSpPr/>
          <p:nvPr/>
        </p:nvSpPr>
        <p:spPr>
          <a:xfrm>
            <a:off x="2022453" y="2725754"/>
            <a:ext cx="1912733" cy="546486"/>
          </a:xfrm>
          <a:prstGeom prst="wedgeRectCallout">
            <a:avLst>
              <a:gd name="adj1" fmla="val -65188"/>
              <a:gd name="adj2" fmla="val 272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川九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…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1190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2023-03-07T05:09:55Z</dcterms:created>
  <dcterms:modified xsi:type="dcterms:W3CDTF">2023-03-07T05:10:14Z</dcterms:modified>
</cp:coreProperties>
</file>