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306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7314F-C6A3-CD4B-A1A5-1D384ED89457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A03A1-7646-B540-AC20-FAD70B4D33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11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52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27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06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48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1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18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58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0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4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16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54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98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8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00757" y="1848056"/>
            <a:ext cx="1020029" cy="596900"/>
          </a:xfrm>
          <a:prstGeom prst="wedgeRectCallout">
            <a:avLst>
              <a:gd name="adj1" fmla="val -61383"/>
              <a:gd name="adj2" fmla="val 271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二五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BE89C81-C2D6-5214-735D-5B64D3DA9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36" y="33426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A8A50C-5E3B-9CEC-1EEF-46F77F93A0E4}"/>
              </a:ext>
            </a:extLst>
          </p:cNvPr>
          <p:cNvSpPr txBox="1"/>
          <p:nvPr/>
        </p:nvSpPr>
        <p:spPr>
          <a:xfrm>
            <a:off x="1823998" y="615317"/>
            <a:ext cx="691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two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95AB46E-E64C-4055-1D85-BEA8DAE27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16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22686" y="1850983"/>
            <a:ext cx="1879926" cy="596900"/>
          </a:xfrm>
          <a:prstGeom prst="wedgeRectCallout">
            <a:avLst>
              <a:gd name="adj1" fmla="val -58734"/>
              <a:gd name="adj2" fmla="val 4794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元院転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語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B5CD3FA7-7B06-4383-0523-EF0F1A2116F4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930EA0BB-CC8B-42C9-7523-5A042FDC70D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32920737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Macintosh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Digi Kyokasho N-R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2023-03-07T07:04:31Z</dcterms:created>
  <dcterms:modified xsi:type="dcterms:W3CDTF">2023-03-07T07:04:50Z</dcterms:modified>
</cp:coreProperties>
</file>