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1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5782"/>
  </p:normalViewPr>
  <p:slideViewPr>
    <p:cSldViewPr snapToGrid="0">
      <p:cViewPr varScale="1">
        <p:scale>
          <a:sx n="109" d="100"/>
          <a:sy n="109" d="100"/>
        </p:scale>
        <p:origin x="1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01968-1897-1D47-97C4-894ED2B5A3F9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390C5-D579-FC43-91AB-3D07E8A353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3859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八</a:t>
            </a:r>
            <a:r>
              <a:rPr kumimoji="1" lang="en-US" altLang="ja-JP" baseline="0" dirty="0"/>
              <a:t>〕N5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人</a:t>
            </a:r>
            <a:r>
              <a:rPr kumimoji="1" lang="en-US" altLang="ja-JP" baseline="0" dirty="0"/>
              <a:t>〕N5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6039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501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88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7647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728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1753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283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847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9814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1360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5241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2354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985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5CD2A3D-CB19-05C2-43C4-2B9D382586E7}"/>
              </a:ext>
            </a:extLst>
          </p:cNvPr>
          <p:cNvSpPr txBox="1"/>
          <p:nvPr/>
        </p:nvSpPr>
        <p:spPr>
          <a:xfrm>
            <a:off x="1823998" y="615317"/>
            <a:ext cx="189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enter, put in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83EECB-7305-E6CC-3C3B-82E3444C0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3B2D0603-11E6-536C-6D40-E30B6DEAB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9910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5826FE7-D3AC-566C-646A-493C82EE984C}"/>
              </a:ext>
            </a:extLst>
          </p:cNvPr>
          <p:cNvSpPr txBox="1"/>
          <p:nvPr/>
        </p:nvSpPr>
        <p:spPr>
          <a:xfrm>
            <a:off x="9129486" y="384665"/>
            <a:ext cx="2602185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FD41B87-B985-BCD1-7493-4B6E99C135C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9539" y="534718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図 14" descr="矢印&#10;&#10;中程度の精度で自動的に生成された説明">
            <a:extLst>
              <a:ext uri="{FF2B5EF4-FFF2-40B4-BE49-F238E27FC236}">
                <a16:creationId xmlns:a16="http://schemas.microsoft.com/office/drawing/2014/main" id="{EB937B7F-107E-B22D-CB20-4DEBBA1C71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99155" y="518817"/>
            <a:ext cx="596900" cy="596900"/>
          </a:xfrm>
          <a:prstGeom prst="rect">
            <a:avLst/>
          </a:prstGeom>
        </p:spPr>
      </p:pic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98A8FF66-33B3-450F-D332-F6D0DC353710}"/>
              </a:ext>
            </a:extLst>
          </p:cNvPr>
          <p:cNvSpPr/>
          <p:nvPr/>
        </p:nvSpPr>
        <p:spPr>
          <a:xfrm>
            <a:off x="2026569" y="1818649"/>
            <a:ext cx="667358" cy="596900"/>
          </a:xfrm>
          <a:prstGeom prst="wedgeRectCallout">
            <a:avLst>
              <a:gd name="adj1" fmla="val -75181"/>
              <a:gd name="adj2" fmla="val 4356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入</a:t>
            </a:r>
          </a:p>
        </p:txBody>
      </p:sp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9ACEBC38-368E-BBC6-DF04-73181053B78B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665B6C19-5DE8-11D5-102F-65E3A0A4F57E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</p:spTree>
    <p:extLst>
      <p:ext uri="{BB962C8B-B14F-4D97-AF65-F5344CB8AC3E}">
        <p14:creationId xmlns:p14="http://schemas.microsoft.com/office/powerpoint/2010/main" val="389976607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Macintosh PowerPoint</Application>
  <PresentationFormat>ワイド画面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2023-03-07T06:31:16Z</dcterms:created>
  <dcterms:modified xsi:type="dcterms:W3CDTF">2023-03-07T06:31:38Z</dcterms:modified>
</cp:coreProperties>
</file>