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442"/>
  </p:normalViewPr>
  <p:slideViewPr>
    <p:cSldViewPr snapToGrid="0">
      <p:cViewPr varScale="1">
        <p:scale>
          <a:sx n="108" d="100"/>
          <a:sy n="108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6C8F4-299B-B344-B0BA-61F975F11E9A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F4DD7-5AEA-DC41-88CE-F35936694D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36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刀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九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12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16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45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276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22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46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25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25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49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181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99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59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71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695" y="1882514"/>
            <a:ext cx="147778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E9EFCF43-F37A-261E-70E0-D5176AD127D3}"/>
              </a:ext>
            </a:extLst>
          </p:cNvPr>
          <p:cNvSpPr/>
          <p:nvPr/>
        </p:nvSpPr>
        <p:spPr>
          <a:xfrm>
            <a:off x="3532009" y="1868460"/>
            <a:ext cx="1030491" cy="596900"/>
          </a:xfrm>
          <a:prstGeom prst="wedgeRectCallout">
            <a:avLst>
              <a:gd name="adj1" fmla="val -57205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男働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15A2EFD-271F-3905-3ECE-6A58E9832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FA921B6-FAD0-311F-6B9C-E9694083B84B}"/>
              </a:ext>
            </a:extLst>
          </p:cNvPr>
          <p:cNvSpPr txBox="1"/>
          <p:nvPr/>
        </p:nvSpPr>
        <p:spPr>
          <a:xfrm>
            <a:off x="1823998" y="615317"/>
            <a:ext cx="1035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power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 descr="図形, 矢印&#10;&#10;自動的に生成された説明">
            <a:extLst>
              <a:ext uri="{FF2B5EF4-FFF2-40B4-BE49-F238E27FC236}">
                <a16:creationId xmlns:a16="http://schemas.microsoft.com/office/drawing/2014/main" id="{1C7EB548-84D4-5954-A762-68706A1F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F234CF-54BD-B32A-587E-4691CB3EE8AD}"/>
              </a:ext>
            </a:extLst>
          </p:cNvPr>
          <p:cNvSpPr txBox="1"/>
          <p:nvPr/>
        </p:nvSpPr>
        <p:spPr>
          <a:xfrm>
            <a:off x="9216571" y="371585"/>
            <a:ext cx="25151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図形, 矢印&#10;&#10;自動的に生成された説明">
            <a:extLst>
              <a:ext uri="{FF2B5EF4-FFF2-40B4-BE49-F238E27FC236}">
                <a16:creationId xmlns:a16="http://schemas.microsoft.com/office/drawing/2014/main" id="{8FE840E6-164B-E73E-8D3E-6D39B6421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288" y="547699"/>
            <a:ext cx="596900" cy="5969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F0856C76-A181-C425-C107-9D1CFDE3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81" y="55059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図 1" descr="図形&#10;&#10;自動的に生成された説明">
            <a:extLst>
              <a:ext uri="{FF2B5EF4-FFF2-40B4-BE49-F238E27FC236}">
                <a16:creationId xmlns:a16="http://schemas.microsoft.com/office/drawing/2014/main" id="{BF96F7FB-3BEE-8148-6669-99C200236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499" y="2732997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D27B13F0-2F86-37FF-2B0B-F85B8E6DF648}"/>
              </a:ext>
            </a:extLst>
          </p:cNvPr>
          <p:cNvSpPr/>
          <p:nvPr/>
        </p:nvSpPr>
        <p:spPr>
          <a:xfrm>
            <a:off x="1972445" y="2672410"/>
            <a:ext cx="8875830" cy="1047137"/>
          </a:xfrm>
          <a:prstGeom prst="wedgeRectCallout">
            <a:avLst>
              <a:gd name="adj1" fmla="val -51615"/>
              <a:gd name="adj2" fmla="val -211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</p:spTree>
    <p:extLst>
      <p:ext uri="{BB962C8B-B14F-4D97-AF65-F5344CB8AC3E}">
        <p14:creationId xmlns:p14="http://schemas.microsoft.com/office/powerpoint/2010/main" val="850241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2023-03-07T06:51:56Z</dcterms:created>
  <dcterms:modified xsi:type="dcterms:W3CDTF">2023-03-07T06:52:16Z</dcterms:modified>
</cp:coreProperties>
</file>