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1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6327"/>
  </p:normalViewPr>
  <p:slideViewPr>
    <p:cSldViewPr snapToGrid="0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F51133-8EAB-5346-AA54-18D6B5DD9453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08C04B-6757-2D4A-95D6-0B533F9A60B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547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亡</a:t>
            </a:r>
            <a:r>
              <a:rPr kumimoji="1" lang="en-US" altLang="ja-JP" baseline="0" dirty="0"/>
              <a:t>〕N2N3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9061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49246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289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1355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0316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1878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6517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0610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39946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0612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7623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3891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9854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77865E6F-5779-D8B3-2801-67530F869E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4C59794-880B-F7A6-DB75-57DBC0627405}"/>
              </a:ext>
            </a:extLst>
          </p:cNvPr>
          <p:cNvSpPr txBox="1"/>
          <p:nvPr/>
        </p:nvSpPr>
        <p:spPr>
          <a:xfrm>
            <a:off x="1823998" y="615317"/>
            <a:ext cx="9555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seven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290FD92-D029-C137-5EE3-67699D323C60}"/>
              </a:ext>
            </a:extLst>
          </p:cNvPr>
          <p:cNvSpPr txBox="1"/>
          <p:nvPr/>
        </p:nvSpPr>
        <p:spPr>
          <a:xfrm>
            <a:off x="9100457" y="384665"/>
            <a:ext cx="2631214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20" name="図 19" descr="テーブル, チェアー が含まれている画像&#10;&#10;自動的に生成された説明">
            <a:extLst>
              <a:ext uri="{FF2B5EF4-FFF2-40B4-BE49-F238E27FC236}">
                <a16:creationId xmlns:a16="http://schemas.microsoft.com/office/drawing/2014/main" id="{08F89ECA-0442-E255-1454-37A3B3F4CD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99886" y="547699"/>
            <a:ext cx="596900" cy="596900"/>
          </a:xfrm>
          <a:prstGeom prst="rect">
            <a:avLst/>
          </a:prstGeom>
        </p:spPr>
      </p:pic>
      <p:pic>
        <p:nvPicPr>
          <p:cNvPr id="23" name="図 22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EE0F0570-22F9-F373-CE28-5D50ED495B7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880" y="2818236"/>
            <a:ext cx="594000" cy="594000"/>
          </a:xfrm>
          <a:prstGeom prst="rect">
            <a:avLst/>
          </a:prstGeom>
        </p:spPr>
      </p:pic>
      <p:sp>
        <p:nvSpPr>
          <p:cNvPr id="24" name="円形吹き出し 23">
            <a:extLst>
              <a:ext uri="{FF2B5EF4-FFF2-40B4-BE49-F238E27FC236}">
                <a16:creationId xmlns:a16="http://schemas.microsoft.com/office/drawing/2014/main" id="{E5050882-FFF8-6DB7-FFCB-B9F25B0DC64C}"/>
              </a:ext>
            </a:extLst>
          </p:cNvPr>
          <p:cNvSpPr/>
          <p:nvPr/>
        </p:nvSpPr>
        <p:spPr>
          <a:xfrm>
            <a:off x="10314432" y="1565536"/>
            <a:ext cx="1645920" cy="700425"/>
          </a:xfrm>
          <a:prstGeom prst="wedgeEllipseCallout">
            <a:avLst>
              <a:gd name="adj1" fmla="val 519"/>
              <a:gd name="adj2" fmla="val -115047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カタカナ</a:t>
            </a:r>
          </a:p>
        </p:txBody>
      </p:sp>
      <p:pic>
        <p:nvPicPr>
          <p:cNvPr id="26" name="図 25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5BB912E9-A9BA-A383-74DE-8F6885820B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91508" y="541416"/>
            <a:ext cx="596900" cy="596900"/>
          </a:xfrm>
          <a:prstGeom prst="rect">
            <a:avLst/>
          </a:prstGeom>
        </p:spPr>
      </p:pic>
      <p:sp>
        <p:nvSpPr>
          <p:cNvPr id="3" name="四角形吹き出し 2">
            <a:extLst>
              <a:ext uri="{FF2B5EF4-FFF2-40B4-BE49-F238E27FC236}">
                <a16:creationId xmlns:a16="http://schemas.microsoft.com/office/drawing/2014/main" id="{B6FA8927-90DF-98B6-7FC1-B9E9FACAD8F7}"/>
              </a:ext>
            </a:extLst>
          </p:cNvPr>
          <p:cNvSpPr/>
          <p:nvPr/>
        </p:nvSpPr>
        <p:spPr>
          <a:xfrm>
            <a:off x="2025151" y="2789936"/>
            <a:ext cx="1011963" cy="596900"/>
          </a:xfrm>
          <a:prstGeom prst="wedgeRectCallout">
            <a:avLst>
              <a:gd name="adj1" fmla="val -62351"/>
              <a:gd name="adj2" fmla="val 646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七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切</a:t>
            </a:r>
          </a:p>
        </p:txBody>
      </p:sp>
      <p:sp>
        <p:nvSpPr>
          <p:cNvPr id="12" name="フローチャート: 代替処理 11">
            <a:extLst>
              <a:ext uri="{FF2B5EF4-FFF2-40B4-BE49-F238E27FC236}">
                <a16:creationId xmlns:a16="http://schemas.microsoft.com/office/drawing/2014/main" id="{48537BBC-B232-A693-2963-B38A38112CE9}"/>
              </a:ext>
            </a:extLst>
          </p:cNvPr>
          <p:cNvSpPr/>
          <p:nvPr/>
        </p:nvSpPr>
        <p:spPr>
          <a:xfrm>
            <a:off x="982806" y="1719471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13" name="図 12" descr="フライパン が含まれている画像&#10;&#10;自動的に生成された説明">
            <a:extLst>
              <a:ext uri="{FF2B5EF4-FFF2-40B4-BE49-F238E27FC236}">
                <a16:creationId xmlns:a16="http://schemas.microsoft.com/office/drawing/2014/main" id="{80F88E9D-B3EB-C99E-7827-84F7DAC737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7880" y="1822996"/>
            <a:ext cx="596900" cy="596900"/>
          </a:xfrm>
          <a:prstGeom prst="rect">
            <a:avLst/>
          </a:prstGeom>
        </p:spPr>
      </p:pic>
      <p:sp>
        <p:nvSpPr>
          <p:cNvPr id="17" name="円/楕円 16">
            <a:extLst>
              <a:ext uri="{FF2B5EF4-FFF2-40B4-BE49-F238E27FC236}">
                <a16:creationId xmlns:a16="http://schemas.microsoft.com/office/drawing/2014/main" id="{4C967595-3F36-98B2-9B99-0F49054F37C9}"/>
              </a:ext>
            </a:extLst>
          </p:cNvPr>
          <p:cNvSpPr/>
          <p:nvPr/>
        </p:nvSpPr>
        <p:spPr>
          <a:xfrm>
            <a:off x="304199" y="1444974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18" name="四角形吹き出し 17">
            <a:extLst>
              <a:ext uri="{FF2B5EF4-FFF2-40B4-BE49-F238E27FC236}">
                <a16:creationId xmlns:a16="http://schemas.microsoft.com/office/drawing/2014/main" id="{6A8A99D3-BBB1-6C64-8012-07CA55952374}"/>
              </a:ext>
            </a:extLst>
          </p:cNvPr>
          <p:cNvSpPr/>
          <p:nvPr/>
        </p:nvSpPr>
        <p:spPr>
          <a:xfrm>
            <a:off x="2025151" y="1822996"/>
            <a:ext cx="3461249" cy="596900"/>
          </a:xfrm>
          <a:prstGeom prst="wedgeRectCallout">
            <a:avLst>
              <a:gd name="adj1" fmla="val -52531"/>
              <a:gd name="adj2" fmla="val 243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一七万下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不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三上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世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464503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</Words>
  <Application>Microsoft Macintosh PowerPoint</Application>
  <PresentationFormat>ワイド画面</PresentationFormat>
  <Paragraphs>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UD Digi Kyokasho N-R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2023-03-07T04:57:42Z</dcterms:created>
  <dcterms:modified xsi:type="dcterms:W3CDTF">2023-03-07T04:58:11Z</dcterms:modified>
</cp:coreProperties>
</file>