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2585"/>
  </p:normalViewPr>
  <p:slideViewPr>
    <p:cSldViewPr snapToGrid="0">
      <p:cViewPr varScale="1">
        <p:scale>
          <a:sx n="118" d="100"/>
          <a:sy n="118" d="100"/>
        </p:scale>
        <p:origin x="9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8471C-3F1A-4542-ADA5-292B051F427F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7A253-FE5C-7142-A0A4-07B5C899E7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620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人</a:t>
            </a:r>
            <a:r>
              <a:rPr kumimoji="1" lang="en-US" altLang="ja-JP" baseline="0" dirty="0"/>
              <a:t>〕N5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082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2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445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531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860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80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491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207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17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685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52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363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98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76538" y="1811215"/>
            <a:ext cx="1415197" cy="596900"/>
          </a:xfrm>
          <a:prstGeom prst="wedgeRectCallout">
            <a:avLst>
              <a:gd name="adj1" fmla="val -61256"/>
              <a:gd name="adj2" fmla="val 2186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569416" y="1811215"/>
            <a:ext cx="5786855" cy="596900"/>
          </a:xfrm>
          <a:prstGeom prst="wedgeRectCallout">
            <a:avLst>
              <a:gd name="adj1" fmla="val -52381"/>
              <a:gd name="adj2" fmla="val 6873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FA4A2-25AD-1707-351F-0384143D3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BAD8D1B-DCDD-E266-8739-BAB4130F44DC}"/>
              </a:ext>
            </a:extLst>
          </p:cNvPr>
          <p:cNvSpPr txBox="1"/>
          <p:nvPr/>
        </p:nvSpPr>
        <p:spPr>
          <a:xfrm>
            <a:off x="1823998" y="615317"/>
            <a:ext cx="1720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large, great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2BF0575-D22B-97AF-C0E1-55673053C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EC958C23-303F-C9D3-0E92-3395752012F4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0016D1FC-058B-537F-2AED-4A153A703AA1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217FA97-94E9-7624-3234-46204784249E}"/>
              </a:ext>
            </a:extLst>
          </p:cNvPr>
          <p:cNvSpPr txBox="1"/>
          <p:nvPr/>
        </p:nvSpPr>
        <p:spPr>
          <a:xfrm>
            <a:off x="10011391" y="384665"/>
            <a:ext cx="1720279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6CEA391-9168-203D-5475-BFC19B706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3001" y="54914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8585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2023-03-08T01:05:56Z</dcterms:created>
  <dcterms:modified xsi:type="dcterms:W3CDTF">2023-03-08T01:06:19Z</dcterms:modified>
</cp:coreProperties>
</file>