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721"/>
  </p:normalViewPr>
  <p:slideViewPr>
    <p:cSldViewPr snapToGrid="0">
      <p:cViewPr varScale="1">
        <p:scale>
          <a:sx n="105" d="100"/>
          <a:sy n="105" d="100"/>
        </p:scale>
        <p:origin x="1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C8B95-BE07-2C44-BF37-EA8B8EA4ADE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B9593-049E-2342-BC6A-C4B3AA720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620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上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工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士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23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907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39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67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30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53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46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087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66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92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4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28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09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5726" y="1764935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219323" y="1764935"/>
            <a:ext cx="8686762" cy="1059908"/>
          </a:xfrm>
          <a:prstGeom prst="wedgeRectCallout">
            <a:avLst>
              <a:gd name="adj1" fmla="val -51644"/>
              <a:gd name="adj2" fmla="val -2394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84D8071-AC33-E252-F115-A8F0BD9C6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80" y="3085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A92EFC7-4D37-BB66-77F3-84C695316A4C}"/>
              </a:ext>
            </a:extLst>
          </p:cNvPr>
          <p:cNvSpPr txBox="1"/>
          <p:nvPr/>
        </p:nvSpPr>
        <p:spPr>
          <a:xfrm>
            <a:off x="1823998" y="615317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soil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0EF78-41A3-6919-DAFC-9891B3276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284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64F1948-5434-82E9-6A42-20102BA4863F}"/>
              </a:ext>
            </a:extLst>
          </p:cNvPr>
          <p:cNvSpPr txBox="1"/>
          <p:nvPr/>
        </p:nvSpPr>
        <p:spPr>
          <a:xfrm>
            <a:off x="8360229" y="384665"/>
            <a:ext cx="3371442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0F38B10E-640B-6E54-2FEB-8F66A9FDD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1271" y="539841"/>
            <a:ext cx="596900" cy="596900"/>
          </a:xfrm>
          <a:prstGeom prst="rect">
            <a:avLst/>
          </a:prstGeom>
        </p:spPr>
      </p:pic>
      <p:pic>
        <p:nvPicPr>
          <p:cNvPr id="20" name="図 1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1ED7BC6-3253-5C76-750F-DDAE058A3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8936" y="539841"/>
            <a:ext cx="596900" cy="596900"/>
          </a:xfrm>
          <a:prstGeom prst="rect">
            <a:avLst/>
          </a:prstGeom>
        </p:spPr>
      </p:pic>
      <p:pic>
        <p:nvPicPr>
          <p:cNvPr id="22" name="図 21" descr="チェアー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CA57ECA-B605-4542-0AFA-DE58305BF7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3001" y="539841"/>
            <a:ext cx="596900" cy="596900"/>
          </a:xfrm>
          <a:prstGeom prst="rect">
            <a:avLst/>
          </a:prstGeom>
        </p:spPr>
      </p:pic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AA26E077-02BD-2E72-A082-25554F9584A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891DA2DA-9EDD-E33E-286B-6A498B509EA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7C0191F0-35D9-861B-3CD5-9A9E49790E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730" y="2554756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D244660-B550-7F0B-48C9-6483875453BD}"/>
              </a:ext>
            </a:extLst>
          </p:cNvPr>
          <p:cNvSpPr/>
          <p:nvPr/>
        </p:nvSpPr>
        <p:spPr>
          <a:xfrm>
            <a:off x="1995189" y="2585521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地場</a:t>
            </a:r>
          </a:p>
        </p:txBody>
      </p:sp>
    </p:spTree>
    <p:extLst>
      <p:ext uri="{BB962C8B-B14F-4D97-AF65-F5344CB8AC3E}">
        <p14:creationId xmlns:p14="http://schemas.microsoft.com/office/powerpoint/2010/main" val="40439866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2023-03-08T01:11:06Z</dcterms:created>
  <dcterms:modified xsi:type="dcterms:W3CDTF">2023-03-08T01:11:33Z</dcterms:modified>
</cp:coreProperties>
</file>