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327"/>
  </p:normalViewPr>
  <p:slideViewPr>
    <p:cSldViewPr snapToGrid="0">
      <p:cViewPr varScale="1">
        <p:scale>
          <a:sx n="110" d="100"/>
          <a:sy n="110" d="100"/>
        </p:scale>
        <p:origin x="1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46045-C843-CC44-808F-CAADC5D3EB26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1E196-5286-DD4B-8777-4E71E121D6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8950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195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19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600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58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1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473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78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908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72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0070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865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46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09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20986" y="1906606"/>
            <a:ext cx="694945" cy="596900"/>
          </a:xfrm>
          <a:prstGeom prst="wedgeRectCallout">
            <a:avLst>
              <a:gd name="adj1" fmla="val -78573"/>
              <a:gd name="adj2" fmla="val 1912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2824352" y="1879660"/>
            <a:ext cx="694945" cy="657951"/>
          </a:xfrm>
          <a:prstGeom prst="wedgeRectCallout">
            <a:avLst>
              <a:gd name="adj1" fmla="val -62907"/>
              <a:gd name="adj2" fmla="val 1243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安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7D46679-204C-46E8-F9DC-5989C8FFE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7394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A8CA7B5-ADC7-BC8E-2B08-76410A3289FA}"/>
              </a:ext>
            </a:extLst>
          </p:cNvPr>
          <p:cNvSpPr txBox="1"/>
          <p:nvPr/>
        </p:nvSpPr>
        <p:spPr>
          <a:xfrm>
            <a:off x="1823998" y="615317"/>
            <a:ext cx="1184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woman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C082E54-CE87-2293-5EB6-2CDA10DF9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98" y="190042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C6B93496-7745-0270-905F-B3C88FFD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98" y="3444733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61BC4ABF-3F9C-FB38-F4F0-A028562B902A}"/>
              </a:ext>
            </a:extLst>
          </p:cNvPr>
          <p:cNvSpPr/>
          <p:nvPr/>
        </p:nvSpPr>
        <p:spPr>
          <a:xfrm>
            <a:off x="2020986" y="3392892"/>
            <a:ext cx="5539143" cy="596900"/>
          </a:xfrm>
          <a:prstGeom prst="wedgeRectCallout">
            <a:avLst>
              <a:gd name="adj1" fmla="val -53836"/>
              <a:gd name="adj2" fmla="val -91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462A1C85-9154-EA0F-3E21-93C228CBCBEE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84F64815-F650-EA4C-4099-A2C1EAD56B5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ABBC258-CC7F-E565-9344-4A95B1119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498" y="2589785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71183B89-0D93-2960-2064-4FE6BFBF56F0}"/>
              </a:ext>
            </a:extLst>
          </p:cNvPr>
          <p:cNvSpPr/>
          <p:nvPr/>
        </p:nvSpPr>
        <p:spPr>
          <a:xfrm>
            <a:off x="2020986" y="2649749"/>
            <a:ext cx="1922690" cy="596900"/>
          </a:xfrm>
          <a:prstGeom prst="wedgeRectCallout">
            <a:avLst>
              <a:gd name="adj1" fmla="val -63173"/>
              <a:gd name="adj2" fmla="val -1096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</a:p>
        </p:txBody>
      </p:sp>
    </p:spTree>
    <p:extLst>
      <p:ext uri="{BB962C8B-B14F-4D97-AF65-F5344CB8AC3E}">
        <p14:creationId xmlns:p14="http://schemas.microsoft.com/office/powerpoint/2010/main" val="31877750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2023-03-07T09:39:44Z</dcterms:created>
  <dcterms:modified xsi:type="dcterms:W3CDTF">2023-03-07T09:40:03Z</dcterms:modified>
</cp:coreProperties>
</file>