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5A016-A4AA-EB43-B6D3-C1A3063690A4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68D9C-BB5D-1749-966E-599723469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62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土</a:t>
            </a:r>
            <a:r>
              <a:rPr kumimoji="1" lang="en-US" altLang="ja-JP" baseline="0" dirty="0"/>
              <a:t>〕N5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957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0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410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31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17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4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47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36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34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3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56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13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51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D31593-A3F5-3512-46D8-ED46E05BC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34618C-C78B-A3BD-52DD-B85353B1A0E6}"/>
              </a:ext>
            </a:extLst>
          </p:cNvPr>
          <p:cNvSpPr txBox="1"/>
          <p:nvPr/>
        </p:nvSpPr>
        <p:spPr>
          <a:xfrm>
            <a:off x="1823998" y="615317"/>
            <a:ext cx="1518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up, above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0CBEF7-3921-F1B2-D473-B29A684287F2}"/>
              </a:ext>
            </a:extLst>
          </p:cNvPr>
          <p:cNvSpPr txBox="1"/>
          <p:nvPr/>
        </p:nvSpPr>
        <p:spPr>
          <a:xfrm>
            <a:off x="9869714" y="371585"/>
            <a:ext cx="1861957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304662D-0881-D5F1-B36A-D92E5CF79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983" y="530441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7CD52849-6088-330B-1196-719084660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880" y="2783985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C4F63094-B94A-99E3-FF19-2BE460140E98}"/>
              </a:ext>
            </a:extLst>
          </p:cNvPr>
          <p:cNvSpPr/>
          <p:nvPr/>
        </p:nvSpPr>
        <p:spPr>
          <a:xfrm>
            <a:off x="2025150" y="2751328"/>
            <a:ext cx="5763015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CA05FC9C-1600-B509-832A-242329AFD2E9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881D745F-9C79-8B8F-BF18-72FA4686B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sp>
        <p:nvSpPr>
          <p:cNvPr id="20" name="円/楕円 19">
            <a:extLst>
              <a:ext uri="{FF2B5EF4-FFF2-40B4-BE49-F238E27FC236}">
                <a16:creationId xmlns:a16="http://schemas.microsoft.com/office/drawing/2014/main" id="{8CF1A2A6-02EE-98D4-064A-1EFBE84C2E6B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8DE06992-2D1C-F3DA-E466-8A96C04258FE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441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2023-03-07T05:05:40Z</dcterms:created>
  <dcterms:modified xsi:type="dcterms:W3CDTF">2023-03-07T05:06:04Z</dcterms:modified>
</cp:coreProperties>
</file>