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752E0-527E-AC43-9087-825586FAF1B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C3CFC-263F-2941-A843-5B469ACF1C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645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4135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5055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497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7877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45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06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2643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871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9043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4367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836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1386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2255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5EC25421-C78A-A736-6007-EAEFA7ED2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07506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9256F8A-BACC-43FD-1E95-E0B6F1EBB190}"/>
              </a:ext>
            </a:extLst>
          </p:cNvPr>
          <p:cNvSpPr txBox="1"/>
          <p:nvPr/>
        </p:nvSpPr>
        <p:spPr>
          <a:xfrm>
            <a:off x="1823998" y="615317"/>
            <a:ext cx="2769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down, under, lower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10" name="フローチャート: 代替処理 9">
            <a:extLst>
              <a:ext uri="{FF2B5EF4-FFF2-40B4-BE49-F238E27FC236}">
                <a16:creationId xmlns:a16="http://schemas.microsoft.com/office/drawing/2014/main" id="{9E69501B-AB84-47FF-2D21-B4BA56DBF9E9}"/>
              </a:ext>
            </a:extLst>
          </p:cNvPr>
          <p:cNvSpPr/>
          <p:nvPr/>
        </p:nvSpPr>
        <p:spPr>
          <a:xfrm>
            <a:off x="982806" y="1719471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1" name="図 10" descr="フライパン が含まれている画像&#10;&#10;自動的に生成された説明">
            <a:extLst>
              <a:ext uri="{FF2B5EF4-FFF2-40B4-BE49-F238E27FC236}">
                <a16:creationId xmlns:a16="http://schemas.microsoft.com/office/drawing/2014/main" id="{FB6B0EF4-3D33-7ECC-CE30-5B2B19CA6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880" y="1822996"/>
            <a:ext cx="596900" cy="596900"/>
          </a:xfrm>
          <a:prstGeom prst="rect">
            <a:avLst/>
          </a:prstGeom>
        </p:spPr>
      </p:pic>
      <p:sp>
        <p:nvSpPr>
          <p:cNvPr id="13" name="円/楕円 12">
            <a:extLst>
              <a:ext uri="{FF2B5EF4-FFF2-40B4-BE49-F238E27FC236}">
                <a16:creationId xmlns:a16="http://schemas.microsoft.com/office/drawing/2014/main" id="{154DEC07-0654-7223-A79A-DCC7EB798975}"/>
              </a:ext>
            </a:extLst>
          </p:cNvPr>
          <p:cNvSpPr/>
          <p:nvPr/>
        </p:nvSpPr>
        <p:spPr>
          <a:xfrm>
            <a:off x="304199" y="1444974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839D8754-9736-7F55-1FA7-F102D6514EDA}"/>
              </a:ext>
            </a:extLst>
          </p:cNvPr>
          <p:cNvSpPr/>
          <p:nvPr/>
        </p:nvSpPr>
        <p:spPr>
          <a:xfrm>
            <a:off x="2025151" y="1822996"/>
            <a:ext cx="3461249" cy="596900"/>
          </a:xfrm>
          <a:prstGeom prst="wedgeRectCallout">
            <a:avLst>
              <a:gd name="adj1" fmla="val -52531"/>
              <a:gd name="adj2" fmla="val 2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一七万下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三上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世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633788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Macintosh PowerPoint</Application>
  <PresentationFormat>ワイド画面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2023-03-07T04:59:16Z</dcterms:created>
  <dcterms:modified xsi:type="dcterms:W3CDTF">2023-03-07T04:59:37Z</dcterms:modified>
</cp:coreProperties>
</file>