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7211"/>
  </p:normalViewPr>
  <p:slideViewPr>
    <p:cSldViewPr snapToGrid="0">
      <p:cViewPr varScale="1">
        <p:scale>
          <a:sx n="111" d="100"/>
          <a:sy n="111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E7797-0883-1A4B-9281-407BF808EC5B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3A7C6-C347-DC4E-ABF9-DDED8B21FB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10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327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4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21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57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038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5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796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52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83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057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90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256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78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18352" y="1765090"/>
            <a:ext cx="2658625" cy="1049827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4728310" y="1782712"/>
            <a:ext cx="5184948" cy="2144519"/>
          </a:xfrm>
          <a:prstGeom prst="wedgeRectCallout">
            <a:avLst>
              <a:gd name="adj1" fmla="val -51290"/>
              <a:gd name="adj2" fmla="val -3306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BBA342-1089-C9F5-96A2-587255004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71" y="324275"/>
            <a:ext cx="1010224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3FBFA0-5F00-9674-7112-80F4C5A80268}"/>
              </a:ext>
            </a:extLst>
          </p:cNvPr>
          <p:cNvSpPr txBox="1"/>
          <p:nvPr/>
        </p:nvSpPr>
        <p:spPr>
          <a:xfrm>
            <a:off x="1823998" y="615317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mouth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3C754E0-F69E-1054-CF81-37E3783AB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63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31606CDF-5426-6B1F-2288-EFAC347A02BA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0116AF7E-C60C-704C-59C6-A7625482375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4CCA8C-4984-7038-6A6C-AC5D112FEB9D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形吹き出し 9">
            <a:extLst>
              <a:ext uri="{FF2B5EF4-FFF2-40B4-BE49-F238E27FC236}">
                <a16:creationId xmlns:a16="http://schemas.microsoft.com/office/drawing/2014/main" id="{83B2025A-BB2A-0D5A-F7A8-AA490F8181BC}"/>
              </a:ext>
            </a:extLst>
          </p:cNvPr>
          <p:cNvSpPr/>
          <p:nvPr/>
        </p:nvSpPr>
        <p:spPr>
          <a:xfrm>
            <a:off x="10314432" y="1565536"/>
            <a:ext cx="1645920" cy="700425"/>
          </a:xfrm>
          <a:prstGeom prst="wedgeEllipseCallout">
            <a:avLst>
              <a:gd name="adj1" fmla="val 519"/>
              <a:gd name="adj2" fmla="val -11504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カタカナ</a:t>
            </a:r>
          </a:p>
        </p:txBody>
      </p:sp>
      <p:pic>
        <p:nvPicPr>
          <p:cNvPr id="12" name="図 11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2D25725-E18D-6FD9-4F6B-2EC2F7D49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3461" y="521125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373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2023-03-08T01:37:03Z</dcterms:created>
  <dcterms:modified xsi:type="dcterms:W3CDTF">2023-03-08T01:37:37Z</dcterms:modified>
</cp:coreProperties>
</file>