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319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81156"/>
  </p:normalViewPr>
  <p:slideViewPr>
    <p:cSldViewPr snapToGrid="0">
      <p:cViewPr varScale="1">
        <p:scale>
          <a:sx n="102" d="100"/>
          <a:sy n="102" d="100"/>
        </p:scale>
        <p:origin x="149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332F9E-305B-F141-B54B-906ECC38278A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FA005E-A190-DD45-8F0E-081469D5CF6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153619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aseline="0" dirty="0"/>
              <a:t>〔</a:t>
            </a:r>
            <a:r>
              <a:rPr kumimoji="1" lang="ja-JP" altLang="en-US" baseline="0"/>
              <a:t>土</a:t>
            </a:r>
            <a:r>
              <a:rPr kumimoji="1" lang="en-US" altLang="ja-JP" baseline="0" dirty="0"/>
              <a:t>〕N5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087435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068231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763479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187927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829411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421716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215927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939958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330800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883294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360139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58713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237138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jpeg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四角形吹き出し 4">
            <a:extLst>
              <a:ext uri="{FF2B5EF4-FFF2-40B4-BE49-F238E27FC236}">
                <a16:creationId xmlns:a16="http://schemas.microsoft.com/office/drawing/2014/main" id="{25BE89AD-4BC3-9ECA-3B1F-914EA32E36B6}"/>
              </a:ext>
            </a:extLst>
          </p:cNvPr>
          <p:cNvSpPr/>
          <p:nvPr/>
        </p:nvSpPr>
        <p:spPr>
          <a:xfrm>
            <a:off x="1937398" y="1818649"/>
            <a:ext cx="1072296" cy="596900"/>
          </a:xfrm>
          <a:prstGeom prst="wedgeRectCallout">
            <a:avLst>
              <a:gd name="adj1" fmla="val -59776"/>
              <a:gd name="adj2" fmla="val 19128"/>
            </a:avLst>
          </a:prstGeom>
          <a:ln w="254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工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左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2" name="四角形吹き出し 1">
            <a:extLst>
              <a:ext uri="{FF2B5EF4-FFF2-40B4-BE49-F238E27FC236}">
                <a16:creationId xmlns:a16="http://schemas.microsoft.com/office/drawing/2014/main" id="{A425C2D2-12CB-75F4-4262-865F9DDE9F38}"/>
              </a:ext>
            </a:extLst>
          </p:cNvPr>
          <p:cNvSpPr/>
          <p:nvPr/>
        </p:nvSpPr>
        <p:spPr>
          <a:xfrm>
            <a:off x="3145417" y="1791104"/>
            <a:ext cx="623098" cy="657951"/>
          </a:xfrm>
          <a:prstGeom prst="wedgeRectCallout">
            <a:avLst>
              <a:gd name="adj1" fmla="val -67507"/>
              <a:gd name="adj2" fmla="val 4689"/>
            </a:avLst>
          </a:prstGeom>
          <a:ln w="25400"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空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F81E29BD-165D-14DA-5ADA-985AF753CC6F}"/>
              </a:ext>
            </a:extLst>
          </p:cNvPr>
          <p:cNvSpPr txBox="1"/>
          <p:nvPr/>
        </p:nvSpPr>
        <p:spPr>
          <a:xfrm>
            <a:off x="1823998" y="615317"/>
            <a:ext cx="26428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craft, construction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pic>
        <p:nvPicPr>
          <p:cNvPr id="13" name="Picture 6">
            <a:extLst>
              <a:ext uri="{FF2B5EF4-FFF2-40B4-BE49-F238E27FC236}">
                <a16:creationId xmlns:a16="http://schemas.microsoft.com/office/drawing/2014/main" id="{73D7442D-44FC-2437-8948-274C489FD7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55049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図 16" descr="家具, テーブル, 椅子 が含まれている画像&#10;&#10;自動的に生成された説明">
            <a:extLst>
              <a:ext uri="{FF2B5EF4-FFF2-40B4-BE49-F238E27FC236}">
                <a16:creationId xmlns:a16="http://schemas.microsoft.com/office/drawing/2014/main" id="{8C700F71-DE52-D2C2-89A4-1166A9C917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2138" y="1889141"/>
            <a:ext cx="596900" cy="596900"/>
          </a:xfrm>
          <a:prstGeom prst="rect">
            <a:avLst/>
          </a:prstGeom>
        </p:spPr>
      </p:pic>
      <p:sp>
        <p:nvSpPr>
          <p:cNvPr id="6" name="フローチャート: 代替処理 5">
            <a:extLst>
              <a:ext uri="{FF2B5EF4-FFF2-40B4-BE49-F238E27FC236}">
                <a16:creationId xmlns:a16="http://schemas.microsoft.com/office/drawing/2014/main" id="{FA822661-A6AA-C8DF-E90A-5EC57991CEE1}"/>
              </a:ext>
            </a:extLst>
          </p:cNvPr>
          <p:cNvSpPr/>
          <p:nvPr/>
        </p:nvSpPr>
        <p:spPr>
          <a:xfrm>
            <a:off x="904603" y="1764934"/>
            <a:ext cx="871970" cy="1517109"/>
          </a:xfrm>
          <a:prstGeom prst="flowChartAlternateProcess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1" i="0" u="none" strike="noStrike" kern="1200" cap="none" spc="0" normalizeH="0" baseline="0" noProof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8" name="円/楕円 7">
            <a:extLst>
              <a:ext uri="{FF2B5EF4-FFF2-40B4-BE49-F238E27FC236}">
                <a16:creationId xmlns:a16="http://schemas.microsoft.com/office/drawing/2014/main" id="{02FA1799-D195-C4C9-D666-9A7CC58AE6A0}"/>
              </a:ext>
            </a:extLst>
          </p:cNvPr>
          <p:cNvSpPr/>
          <p:nvPr/>
        </p:nvSpPr>
        <p:spPr>
          <a:xfrm>
            <a:off x="258329" y="1470388"/>
            <a:ext cx="871970" cy="69652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部首</a:t>
            </a:r>
          </a:p>
        </p:txBody>
      </p:sp>
      <p:pic>
        <p:nvPicPr>
          <p:cNvPr id="11" name="図 10" descr="スポーツ, テーブル が含まれている画像&#10;&#10;自動的に生成された説明">
            <a:extLst>
              <a:ext uri="{FF2B5EF4-FFF2-40B4-BE49-F238E27FC236}">
                <a16:creationId xmlns:a16="http://schemas.microsoft.com/office/drawing/2014/main" id="{93DDC18A-F02F-2A5A-7F2B-FBD338E21B7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2138" y="2556145"/>
            <a:ext cx="596900" cy="596900"/>
          </a:xfrm>
          <a:prstGeom prst="rect">
            <a:avLst/>
          </a:prstGeom>
        </p:spPr>
      </p:pic>
      <p:sp>
        <p:nvSpPr>
          <p:cNvPr id="12" name="四角形吹き出し 11">
            <a:extLst>
              <a:ext uri="{FF2B5EF4-FFF2-40B4-BE49-F238E27FC236}">
                <a16:creationId xmlns:a16="http://schemas.microsoft.com/office/drawing/2014/main" id="{AB946390-2B4B-55AA-0EF7-4A461A1CD6D4}"/>
              </a:ext>
            </a:extLst>
          </p:cNvPr>
          <p:cNvSpPr/>
          <p:nvPr/>
        </p:nvSpPr>
        <p:spPr>
          <a:xfrm>
            <a:off x="3125939" y="2535008"/>
            <a:ext cx="642576" cy="657951"/>
          </a:xfrm>
          <a:prstGeom prst="wedgeRectCallout">
            <a:avLst>
              <a:gd name="adj1" fmla="val -62107"/>
              <a:gd name="adj2" fmla="val -32538"/>
            </a:avLst>
          </a:prstGeom>
          <a:ln w="25400"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試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E4029D44-217A-3ADD-DF9A-42BBDB6DE4BC}"/>
              </a:ext>
            </a:extLst>
          </p:cNvPr>
          <p:cNvSpPr txBox="1"/>
          <p:nvPr/>
        </p:nvSpPr>
        <p:spPr>
          <a:xfrm>
            <a:off x="9249508" y="371585"/>
            <a:ext cx="2482163" cy="923330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kumimoji="1" lang="ja-JP" altLang="en-US"/>
              <a:t>似た形</a:t>
            </a:r>
            <a:endParaRPr kumimoji="1" lang="en-US" altLang="ja-JP" dirty="0"/>
          </a:p>
          <a:p>
            <a:endParaRPr lang="en-US" altLang="ja-JP" dirty="0"/>
          </a:p>
          <a:p>
            <a:endParaRPr kumimoji="1" lang="en-US" altLang="ja-JP" dirty="0"/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9FB572E4-C015-B757-3EC7-F3F3DA61E2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88231" y="528414"/>
            <a:ext cx="594000" cy="59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円形吹き出し 13">
            <a:extLst>
              <a:ext uri="{FF2B5EF4-FFF2-40B4-BE49-F238E27FC236}">
                <a16:creationId xmlns:a16="http://schemas.microsoft.com/office/drawing/2014/main" id="{A2E9E687-75CA-7652-0102-AD7D6410A820}"/>
              </a:ext>
            </a:extLst>
          </p:cNvPr>
          <p:cNvSpPr/>
          <p:nvPr/>
        </p:nvSpPr>
        <p:spPr>
          <a:xfrm>
            <a:off x="10314432" y="1565536"/>
            <a:ext cx="1645920" cy="700425"/>
          </a:xfrm>
          <a:prstGeom prst="wedgeEllipseCallout">
            <a:avLst>
              <a:gd name="adj1" fmla="val 1231"/>
              <a:gd name="adj2" fmla="val -105005"/>
            </a:avLst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ja-JP" altLang="en-US"/>
              <a:t>カタカナ</a:t>
            </a:r>
            <a:endParaRPr kumimoji="1" lang="ja-JP" altLang="en-US"/>
          </a:p>
        </p:txBody>
      </p:sp>
      <p:pic>
        <p:nvPicPr>
          <p:cNvPr id="15" name="図 14" descr="家具, テーブル, チェアー が含まれている画像&#10;&#10;自動的に生成された説明">
            <a:extLst>
              <a:ext uri="{FF2B5EF4-FFF2-40B4-BE49-F238E27FC236}">
                <a16:creationId xmlns:a16="http://schemas.microsoft.com/office/drawing/2014/main" id="{2FD7DA06-50D9-5317-AF12-039BB606466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958501" y="528414"/>
            <a:ext cx="596900" cy="596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9404894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</Words>
  <Application>Microsoft Macintosh PowerPoint</Application>
  <PresentationFormat>ワイド画面</PresentationFormat>
  <Paragraphs>9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UD Digi Kyokasho N-R</vt:lpstr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2</cp:revision>
  <dcterms:created xsi:type="dcterms:W3CDTF">2023-03-08T01:14:44Z</dcterms:created>
  <dcterms:modified xsi:type="dcterms:W3CDTF">2023-03-08T01:20:54Z</dcterms:modified>
</cp:coreProperties>
</file>