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BC472-BA2B-104A-A732-7C8BBE4E82A1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7505A-DBB3-8E43-A159-EECC52F735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0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刀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29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33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337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535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052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29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238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892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31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57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4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38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55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90FD92-D029-C137-5EE3-67699D323C60}"/>
              </a:ext>
            </a:extLst>
          </p:cNvPr>
          <p:cNvSpPr txBox="1"/>
          <p:nvPr/>
        </p:nvSpPr>
        <p:spPr>
          <a:xfrm>
            <a:off x="9942286" y="384665"/>
            <a:ext cx="17893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B7FD94-039A-1ED9-8E6A-A320E7AD0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5" y="40541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95D2DD-AFA9-2476-403D-348102DB399D}"/>
              </a:ext>
            </a:extLst>
          </p:cNvPr>
          <p:cNvSpPr txBox="1"/>
          <p:nvPr/>
        </p:nvSpPr>
        <p:spPr>
          <a:xfrm>
            <a:off x="1771849" y="681484"/>
            <a:ext cx="333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ten thousand, all, every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D1EB3E7-D085-F9DD-0E0D-3548EEE6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80" y="277632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B68EB51-12A2-7212-316F-9DD01107C1D6}"/>
              </a:ext>
            </a:extLst>
          </p:cNvPr>
          <p:cNvSpPr/>
          <p:nvPr/>
        </p:nvSpPr>
        <p:spPr>
          <a:xfrm>
            <a:off x="2025151" y="2775349"/>
            <a:ext cx="3281635" cy="596900"/>
          </a:xfrm>
          <a:prstGeom prst="wedgeRectCallout">
            <a:avLst>
              <a:gd name="adj1" fmla="val -54114"/>
              <a:gd name="adj2" fmla="val -14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図形, 矢印&#10;&#10;自動的に生成された説明">
            <a:extLst>
              <a:ext uri="{FF2B5EF4-FFF2-40B4-BE49-F238E27FC236}">
                <a16:creationId xmlns:a16="http://schemas.microsoft.com/office/drawing/2014/main" id="{E3684E6D-526B-9ED1-D42A-48C69B896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9886" y="551309"/>
            <a:ext cx="596900" cy="596900"/>
          </a:xfrm>
          <a:prstGeom prst="rect">
            <a:avLst/>
          </a:prstGeom>
        </p:spPr>
      </p:pic>
      <p:pic>
        <p:nvPicPr>
          <p:cNvPr id="15" name="図 14" descr="図形&#10;&#10;自動的に生成された説明">
            <a:extLst>
              <a:ext uri="{FF2B5EF4-FFF2-40B4-BE49-F238E27FC236}">
                <a16:creationId xmlns:a16="http://schemas.microsoft.com/office/drawing/2014/main" id="{4D30E723-7DE0-090D-FC64-C06A9D8E4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327" y="3626063"/>
            <a:ext cx="596900" cy="5969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442A0239-D8F3-7018-0CD0-6B29A5B955B4}"/>
              </a:ext>
            </a:extLst>
          </p:cNvPr>
          <p:cNvSpPr/>
          <p:nvPr/>
        </p:nvSpPr>
        <p:spPr>
          <a:xfrm>
            <a:off x="2024056" y="3643512"/>
            <a:ext cx="8875830" cy="1047137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19" name="フローチャート: 代替処理 18">
            <a:extLst>
              <a:ext uri="{FF2B5EF4-FFF2-40B4-BE49-F238E27FC236}">
                <a16:creationId xmlns:a16="http://schemas.microsoft.com/office/drawing/2014/main" id="{33135F5C-44B1-3153-D889-F0EDC3043BA9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FCB8A56B-559F-ADD1-0F66-A9D093C40E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sp>
        <p:nvSpPr>
          <p:cNvPr id="22" name="円/楕円 21">
            <a:extLst>
              <a:ext uri="{FF2B5EF4-FFF2-40B4-BE49-F238E27FC236}">
                <a16:creationId xmlns:a16="http://schemas.microsoft.com/office/drawing/2014/main" id="{F49B7D7A-141F-EF1C-128C-23BB694591F6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E8FA3B07-54A1-5257-98CF-1ADA58A8BCFC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C6DAD84-B58C-E764-3CCE-A7187191B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6021" y="600166"/>
            <a:ext cx="596900" cy="596900"/>
          </a:xfrm>
          <a:prstGeom prst="rect">
            <a:avLst/>
          </a:prstGeom>
        </p:spPr>
      </p:pic>
      <p:sp>
        <p:nvSpPr>
          <p:cNvPr id="9" name="円形吹き出し 8">
            <a:extLst>
              <a:ext uri="{FF2B5EF4-FFF2-40B4-BE49-F238E27FC236}">
                <a16:creationId xmlns:a16="http://schemas.microsoft.com/office/drawing/2014/main" id="{6A6E4B40-97D9-BDB4-870D-2CFB1C4CF1EC}"/>
              </a:ext>
            </a:extLst>
          </p:cNvPr>
          <p:cNvSpPr/>
          <p:nvPr/>
        </p:nvSpPr>
        <p:spPr>
          <a:xfrm>
            <a:off x="5395041" y="14956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10188615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2023-03-07T04:58:25Z</dcterms:created>
  <dcterms:modified xsi:type="dcterms:W3CDTF">2023-03-07T04:59:05Z</dcterms:modified>
</cp:coreProperties>
</file>