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2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5B736-F060-D84F-B8E2-80A67228BDF4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CD1AF-95A1-2044-92EF-256DB7C58C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791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二</a:t>
            </a:r>
            <a:r>
              <a:rPr kumimoji="1" lang="en-US" altLang="ja-JP" baseline="0" dirty="0"/>
              <a:t>〕N5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559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293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97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093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19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904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317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8885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978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15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95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10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324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290FD92-D029-C137-5EE3-67699D323C60}"/>
              </a:ext>
            </a:extLst>
          </p:cNvPr>
          <p:cNvSpPr txBox="1"/>
          <p:nvPr/>
        </p:nvSpPr>
        <p:spPr>
          <a:xfrm>
            <a:off x="9114971" y="384665"/>
            <a:ext cx="261670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BB68EB51-12A2-7212-316F-9DD01107C1D6}"/>
              </a:ext>
            </a:extLst>
          </p:cNvPr>
          <p:cNvSpPr/>
          <p:nvPr/>
        </p:nvSpPr>
        <p:spPr>
          <a:xfrm>
            <a:off x="2025151" y="2781522"/>
            <a:ext cx="4636906" cy="596900"/>
          </a:xfrm>
          <a:prstGeom prst="wedgeRectCallout">
            <a:avLst>
              <a:gd name="adj1" fmla="val -53886"/>
              <a:gd name="adj2" fmla="val -121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春寒業青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CD283D4-7DD8-4D0C-BC9C-314427D33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0D6935-B4E3-CCE7-697A-DBF15159B77B}"/>
              </a:ext>
            </a:extLst>
          </p:cNvPr>
          <p:cNvSpPr txBox="1"/>
          <p:nvPr/>
        </p:nvSpPr>
        <p:spPr>
          <a:xfrm>
            <a:off x="1823998" y="615317"/>
            <a:ext cx="887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three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B31EE217-A4AA-F9DB-80C4-D8CC1B048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99" y="278152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82A06879-39E3-CC53-7644-DC2311282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145" y="54914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D9658E7-7651-1DCA-8176-AC47CCB5B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1304" y="546249"/>
            <a:ext cx="596900" cy="596900"/>
          </a:xfrm>
          <a:prstGeom prst="rect">
            <a:avLst/>
          </a:prstGeom>
        </p:spPr>
      </p:pic>
      <p:sp>
        <p:nvSpPr>
          <p:cNvPr id="21" name="円形吹き出し 20">
            <a:extLst>
              <a:ext uri="{FF2B5EF4-FFF2-40B4-BE49-F238E27FC236}">
                <a16:creationId xmlns:a16="http://schemas.microsoft.com/office/drawing/2014/main" id="{3C7CFF99-4BC8-560D-DB0A-129D08DB54A8}"/>
              </a:ext>
            </a:extLst>
          </p:cNvPr>
          <p:cNvSpPr/>
          <p:nvPr/>
        </p:nvSpPr>
        <p:spPr>
          <a:xfrm>
            <a:off x="10314432" y="1565536"/>
            <a:ext cx="1645920" cy="700425"/>
          </a:xfrm>
          <a:prstGeom prst="wedgeEllipseCallout">
            <a:avLst>
              <a:gd name="adj1" fmla="val 519"/>
              <a:gd name="adj2" fmla="val -115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  <p:sp>
        <p:nvSpPr>
          <p:cNvPr id="23" name="フローチャート: 代替処理 22">
            <a:extLst>
              <a:ext uri="{FF2B5EF4-FFF2-40B4-BE49-F238E27FC236}">
                <a16:creationId xmlns:a16="http://schemas.microsoft.com/office/drawing/2014/main" id="{4134CD4F-4546-900C-9705-62BD60044C71}"/>
              </a:ext>
            </a:extLst>
          </p:cNvPr>
          <p:cNvSpPr/>
          <p:nvPr/>
        </p:nvSpPr>
        <p:spPr>
          <a:xfrm>
            <a:off x="982806" y="1719471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4" name="図 23" descr="フライパン が含まれている画像&#10;&#10;自動的に生成された説明">
            <a:extLst>
              <a:ext uri="{FF2B5EF4-FFF2-40B4-BE49-F238E27FC236}">
                <a16:creationId xmlns:a16="http://schemas.microsoft.com/office/drawing/2014/main" id="{5FC3A32C-AEF8-221B-C619-1AE7F0278E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880" y="1822996"/>
            <a:ext cx="596900" cy="596900"/>
          </a:xfrm>
          <a:prstGeom prst="rect">
            <a:avLst/>
          </a:prstGeom>
        </p:spPr>
      </p:pic>
      <p:sp>
        <p:nvSpPr>
          <p:cNvPr id="26" name="円/楕円 25">
            <a:extLst>
              <a:ext uri="{FF2B5EF4-FFF2-40B4-BE49-F238E27FC236}">
                <a16:creationId xmlns:a16="http://schemas.microsoft.com/office/drawing/2014/main" id="{97B50296-FA1A-16DB-AFED-8992FFC5EA3B}"/>
              </a:ext>
            </a:extLst>
          </p:cNvPr>
          <p:cNvSpPr/>
          <p:nvPr/>
        </p:nvSpPr>
        <p:spPr>
          <a:xfrm>
            <a:off x="304199" y="1444974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AD029E1E-28EA-9114-DE56-BCED3CF92AB8}"/>
              </a:ext>
            </a:extLst>
          </p:cNvPr>
          <p:cNvSpPr/>
          <p:nvPr/>
        </p:nvSpPr>
        <p:spPr>
          <a:xfrm>
            <a:off x="2025151" y="1822996"/>
            <a:ext cx="3461249" cy="596900"/>
          </a:xfrm>
          <a:prstGeom prst="wedgeRectCallout">
            <a:avLst>
              <a:gd name="adj1" fmla="val -52531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一七万下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三上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1375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2023-03-07T05:04:54Z</dcterms:created>
  <dcterms:modified xsi:type="dcterms:W3CDTF">2023-03-07T05:05:23Z</dcterms:modified>
</cp:coreProperties>
</file>