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2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442"/>
  </p:normalViewPr>
  <p:slideViewPr>
    <p:cSldViewPr snapToGrid="0">
      <p:cViewPr varScale="1">
        <p:scale>
          <a:sx n="108" d="100"/>
          <a:sy n="108" d="100"/>
        </p:scale>
        <p:origin x="12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97BB7-78A9-DD4C-9B83-6693DE91BBB1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2743E-A917-3E44-9C3A-E1C2D3BDF8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573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568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186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61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9987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5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14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331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367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062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93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666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66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03836" y="1841155"/>
            <a:ext cx="695204" cy="596900"/>
          </a:xfrm>
          <a:prstGeom prst="wedgeRectCallout">
            <a:avLst>
              <a:gd name="adj1" fmla="val -72789"/>
              <a:gd name="adj2" fmla="val 413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山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BB68EB51-12A2-7212-316F-9DD01107C1D6}"/>
              </a:ext>
            </a:extLst>
          </p:cNvPr>
          <p:cNvSpPr/>
          <p:nvPr/>
        </p:nvSpPr>
        <p:spPr>
          <a:xfrm>
            <a:off x="2805334" y="2760892"/>
            <a:ext cx="1019556" cy="596900"/>
          </a:xfrm>
          <a:prstGeom prst="wedgeRectCallout">
            <a:avLst>
              <a:gd name="adj1" fmla="val -63444"/>
              <a:gd name="adj2" fmla="val 1274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91E127-9816-0179-3AEF-A5CF51D9A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297140"/>
            <a:ext cx="998929" cy="101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0720523-177B-21F7-568A-B4FD3952A050}"/>
              </a:ext>
            </a:extLst>
          </p:cNvPr>
          <p:cNvSpPr txBox="1"/>
          <p:nvPr/>
        </p:nvSpPr>
        <p:spPr>
          <a:xfrm>
            <a:off x="1823998" y="615317"/>
            <a:ext cx="1491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mountain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6965B2A-061A-A37E-D9FD-A00849E9D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54" y="1869910"/>
            <a:ext cx="586992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82324A51-FFCD-30C4-8CD0-9DEC44BA1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443" y="2760892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DA8933D4-427B-C39B-7AC2-812A0F84C598}"/>
              </a:ext>
            </a:extLst>
          </p:cNvPr>
          <p:cNvSpPr/>
          <p:nvPr/>
        </p:nvSpPr>
        <p:spPr>
          <a:xfrm>
            <a:off x="2003836" y="2776539"/>
            <a:ext cx="695204" cy="596900"/>
          </a:xfrm>
          <a:prstGeom prst="wedgeRectCallout">
            <a:avLst>
              <a:gd name="adj1" fmla="val -76578"/>
              <a:gd name="adj2" fmla="val 42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出</a:t>
            </a:r>
          </a:p>
        </p:txBody>
      </p:sp>
      <p:sp>
        <p:nvSpPr>
          <p:cNvPr id="6" name="フローチャート: 代替処理 5">
            <a:extLst>
              <a:ext uri="{FF2B5EF4-FFF2-40B4-BE49-F238E27FC236}">
                <a16:creationId xmlns:a16="http://schemas.microsoft.com/office/drawing/2014/main" id="{B0C9739D-2A3F-20F2-6E38-AC1E718E5EA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42D0AB7F-E7F3-93AF-CF4F-91F67010D0C1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47B26587-61F4-FEAD-6A1F-51029C782A97}"/>
              </a:ext>
            </a:extLst>
          </p:cNvPr>
          <p:cNvSpPr/>
          <p:nvPr/>
        </p:nvSpPr>
        <p:spPr>
          <a:xfrm>
            <a:off x="1938108" y="3610341"/>
            <a:ext cx="5002823" cy="59690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県世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凵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出山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画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匚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区医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97B5AF8-8786-2E10-3174-5EE21E04A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854" y="3610341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951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2023-03-08T01:10:04Z</dcterms:created>
  <dcterms:modified xsi:type="dcterms:W3CDTF">2023-03-08T01:10:28Z</dcterms:modified>
</cp:coreProperties>
</file>