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578"/>
  </p:normalViewPr>
  <p:slideViewPr>
    <p:cSldViewPr snapToGrid="0">
      <p:cViewPr varScale="1">
        <p:scale>
          <a:sx n="109" d="100"/>
          <a:sy n="109" d="100"/>
        </p:scale>
        <p:origin x="1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0E376-D009-1E4F-BEB5-1679CE29065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D5C7A-3A0B-DC40-8CDB-A2092181C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500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815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03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72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37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14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29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998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939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05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4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40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9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0B5D4EC-542C-66B7-9576-1FBDFCB13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B58469-0F8E-B91E-61F3-DF74AA4BA484}"/>
              </a:ext>
            </a:extLst>
          </p:cNvPr>
          <p:cNvSpPr txBox="1"/>
          <p:nvPr/>
        </p:nvSpPr>
        <p:spPr>
          <a:xfrm>
            <a:off x="1823998" y="615317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thousand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 descr="矢印&#10;&#10;中程度の精度で自動的に生成された説明">
            <a:extLst>
              <a:ext uri="{FF2B5EF4-FFF2-40B4-BE49-F238E27FC236}">
                <a16:creationId xmlns:a16="http://schemas.microsoft.com/office/drawing/2014/main" id="{AAE6D407-07FC-9590-B81B-0BF1AFA13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429" y="2737970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9ED9F8CC-DFBA-0A9E-4BCA-5690522CC3CB}"/>
              </a:ext>
            </a:extLst>
          </p:cNvPr>
          <p:cNvSpPr/>
          <p:nvPr/>
        </p:nvSpPr>
        <p:spPr>
          <a:xfrm>
            <a:off x="2009337" y="1818649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C9F0F8-6456-8F4D-B368-7DAEFF4AF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C432FCE8-84CA-B4FD-52D1-31CE4D12D51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A4CC2C33-8020-77DC-075D-3A5C41DF4A9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A3A58D7-E3CB-DF2B-F931-ED6A97BD4BF8}"/>
              </a:ext>
            </a:extLst>
          </p:cNvPr>
          <p:cNvSpPr/>
          <p:nvPr/>
        </p:nvSpPr>
        <p:spPr>
          <a:xfrm>
            <a:off x="2854572" y="2705680"/>
            <a:ext cx="4791134" cy="596900"/>
          </a:xfrm>
          <a:prstGeom prst="wedgeRectCallout">
            <a:avLst>
              <a:gd name="adj1" fmla="val -53824"/>
              <a:gd name="adj2" fmla="val 66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千話⼿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重動働⾵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E97B8677-6734-FF44-A755-F56CFC658224}"/>
              </a:ext>
            </a:extLst>
          </p:cNvPr>
          <p:cNvSpPr/>
          <p:nvPr/>
        </p:nvSpPr>
        <p:spPr>
          <a:xfrm>
            <a:off x="2003460" y="2705680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乗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3F5E404D-4D88-0D75-82DE-7E55AF1DDE1E}"/>
              </a:ext>
            </a:extLst>
          </p:cNvPr>
          <p:cNvSpPr/>
          <p:nvPr/>
        </p:nvSpPr>
        <p:spPr>
          <a:xfrm>
            <a:off x="4411665" y="1823246"/>
            <a:ext cx="3139510" cy="596900"/>
          </a:xfrm>
          <a:prstGeom prst="wedgeRectCallout">
            <a:avLst>
              <a:gd name="adj1" fmla="val -52977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443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2023-03-07T06:54:13Z</dcterms:created>
  <dcterms:modified xsi:type="dcterms:W3CDTF">2023-03-07T06:54:32Z</dcterms:modified>
</cp:coreProperties>
</file>