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2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FD2B1-067F-7049-9B87-40724842E9C6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C6A9EF-BF01-A541-8D5B-EA59C512B9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5381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1154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1852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6383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4164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6939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9041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3385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6089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860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0504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597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9668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351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2022453" y="1818649"/>
            <a:ext cx="695204" cy="596900"/>
          </a:xfrm>
          <a:prstGeom prst="wedgeRectCallout">
            <a:avLst>
              <a:gd name="adj1" fmla="val -78989"/>
              <a:gd name="adj2" fmla="val 7202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川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0C4F059F-2AFB-42F9-1CA0-B32E5CD3C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2"/>
            <a:ext cx="994295" cy="99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DD79DC5-AF42-C086-FD81-9F51C36CB4CB}"/>
              </a:ext>
            </a:extLst>
          </p:cNvPr>
          <p:cNvSpPr txBox="1"/>
          <p:nvPr/>
        </p:nvSpPr>
        <p:spPr>
          <a:xfrm>
            <a:off x="1823998" y="615317"/>
            <a:ext cx="7807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river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2FFDC711-6794-694E-B61D-E5D967FCC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294" y="1869910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EC8DBB3-8374-36E1-9914-77DA11C1C0B6}"/>
              </a:ext>
            </a:extLst>
          </p:cNvPr>
          <p:cNvSpPr txBox="1"/>
          <p:nvPr/>
        </p:nvSpPr>
        <p:spPr>
          <a:xfrm>
            <a:off x="9913257" y="371585"/>
            <a:ext cx="1818414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7" name="図 16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0ADF3A6D-974B-DAA6-A616-F923776B76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8683" y="533350"/>
            <a:ext cx="596900" cy="596900"/>
          </a:xfrm>
          <a:prstGeom prst="rect">
            <a:avLst/>
          </a:prstGeom>
        </p:spPr>
      </p:pic>
      <p:sp>
        <p:nvSpPr>
          <p:cNvPr id="18" name="円形吹き出し 17">
            <a:extLst>
              <a:ext uri="{FF2B5EF4-FFF2-40B4-BE49-F238E27FC236}">
                <a16:creationId xmlns:a16="http://schemas.microsoft.com/office/drawing/2014/main" id="{E9C4D971-14D7-224E-862B-3ADE424E8189}"/>
              </a:ext>
            </a:extLst>
          </p:cNvPr>
          <p:cNvSpPr/>
          <p:nvPr/>
        </p:nvSpPr>
        <p:spPr>
          <a:xfrm>
            <a:off x="10314432" y="1565536"/>
            <a:ext cx="1645920" cy="700425"/>
          </a:xfrm>
          <a:prstGeom prst="wedgeEllipseCallout">
            <a:avLst>
              <a:gd name="adj1" fmla="val 519"/>
              <a:gd name="adj2" fmla="val -115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カタカナ</a:t>
            </a:r>
          </a:p>
        </p:txBody>
      </p:sp>
      <p:pic>
        <p:nvPicPr>
          <p:cNvPr id="3" name="図 2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1969E8D9-F9B4-013C-ADF1-0207D2FC6F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2599" y="2732997"/>
            <a:ext cx="596900" cy="596900"/>
          </a:xfrm>
          <a:prstGeom prst="rect">
            <a:avLst/>
          </a:prstGeom>
        </p:spPr>
      </p:pic>
      <p:sp>
        <p:nvSpPr>
          <p:cNvPr id="4" name="四角形吹き出し 3">
            <a:extLst>
              <a:ext uri="{FF2B5EF4-FFF2-40B4-BE49-F238E27FC236}">
                <a16:creationId xmlns:a16="http://schemas.microsoft.com/office/drawing/2014/main" id="{0B4F0451-307A-5DA1-6621-1845F9C3FCF5}"/>
              </a:ext>
            </a:extLst>
          </p:cNvPr>
          <p:cNvSpPr/>
          <p:nvPr/>
        </p:nvSpPr>
        <p:spPr>
          <a:xfrm>
            <a:off x="2022453" y="2725754"/>
            <a:ext cx="1912733" cy="546486"/>
          </a:xfrm>
          <a:prstGeom prst="wedgeRectCallout">
            <a:avLst>
              <a:gd name="adj1" fmla="val -65188"/>
              <a:gd name="adj2" fmla="val 272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川九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…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5" name="フローチャート: 代替処理 4">
            <a:extLst>
              <a:ext uri="{FF2B5EF4-FFF2-40B4-BE49-F238E27FC236}">
                <a16:creationId xmlns:a16="http://schemas.microsoft.com/office/drawing/2014/main" id="{EE5B6296-0EEC-652A-BC6D-F6A52DD1D976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1" name="円/楕円 10">
            <a:extLst>
              <a:ext uri="{FF2B5EF4-FFF2-40B4-BE49-F238E27FC236}">
                <a16:creationId xmlns:a16="http://schemas.microsoft.com/office/drawing/2014/main" id="{5390E5D7-F136-9627-AC7F-C765ACD5D43F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</p:spTree>
    <p:extLst>
      <p:ext uri="{BB962C8B-B14F-4D97-AF65-F5344CB8AC3E}">
        <p14:creationId xmlns:p14="http://schemas.microsoft.com/office/powerpoint/2010/main" val="175539995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Digi Kyokasho N-R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2023-03-08T01:10:37Z</dcterms:created>
  <dcterms:modified xsi:type="dcterms:W3CDTF">2023-03-08T01:10:55Z</dcterms:modified>
</cp:coreProperties>
</file>