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565"/>
  </p:normalViewPr>
  <p:slideViewPr>
    <p:cSldViewPr snapToGrid="0">
      <p:cViewPr varScale="1">
        <p:scale>
          <a:sx n="117" d="100"/>
          <a:sy n="117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90CDE-DA74-D64B-A7AC-C0E0BB721A57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00B5B-C79B-8E4C-855A-1F853C5F0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74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了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104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55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960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81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96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443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07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76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18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46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38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27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90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16963" y="1818649"/>
            <a:ext cx="1468781" cy="596900"/>
          </a:xfrm>
          <a:prstGeom prst="wedgeRectCallout">
            <a:avLst>
              <a:gd name="adj1" fmla="val -56915"/>
              <a:gd name="adj2" fmla="val 993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C8DBB3-8374-36E1-9914-77DA11C1C0B6}"/>
              </a:ext>
            </a:extLst>
          </p:cNvPr>
          <p:cNvSpPr txBox="1"/>
          <p:nvPr/>
        </p:nvSpPr>
        <p:spPr>
          <a:xfrm>
            <a:off x="9927771" y="371585"/>
            <a:ext cx="180390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B22E46-EC47-3B80-BD3D-9FDA8FB6B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5" y="31739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51E759F-E052-3365-12A6-0513BA23525C}"/>
              </a:ext>
            </a:extLst>
          </p:cNvPr>
          <p:cNvSpPr txBox="1"/>
          <p:nvPr/>
        </p:nvSpPr>
        <p:spPr>
          <a:xfrm>
            <a:off x="1823998" y="615317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tiny thing, child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DFCE939-D3EA-9213-5973-659973C0E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6A8409F4-5E47-2DEF-EEB0-A7F85ABF7C65}"/>
              </a:ext>
            </a:extLst>
          </p:cNvPr>
          <p:cNvSpPr/>
          <p:nvPr/>
        </p:nvSpPr>
        <p:spPr>
          <a:xfrm>
            <a:off x="3503850" y="1820373"/>
            <a:ext cx="604748" cy="596900"/>
          </a:xfrm>
          <a:prstGeom prst="wedgeRectCallout">
            <a:avLst>
              <a:gd name="adj1" fmla="val -55022"/>
              <a:gd name="adj2" fmla="val 74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5" name="図 14" descr="図形, 矢印&#10;&#10;自動的に生成された説明">
            <a:extLst>
              <a:ext uri="{FF2B5EF4-FFF2-40B4-BE49-F238E27FC236}">
                <a16:creationId xmlns:a16="http://schemas.microsoft.com/office/drawing/2014/main" id="{49D6B188-723E-0A27-8516-768A1AA4A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3444732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06F3941E-BF99-A37B-339A-28FFF310C4C7}"/>
              </a:ext>
            </a:extLst>
          </p:cNvPr>
          <p:cNvSpPr/>
          <p:nvPr/>
        </p:nvSpPr>
        <p:spPr>
          <a:xfrm>
            <a:off x="1920054" y="3429000"/>
            <a:ext cx="4057413" cy="596900"/>
          </a:xfrm>
          <a:prstGeom prst="wedgeRectCallout">
            <a:avLst>
              <a:gd name="adj1" fmla="val -54233"/>
              <a:gd name="adj2" fmla="val 158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子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好教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</p:txBody>
      </p:sp>
      <p:pic>
        <p:nvPicPr>
          <p:cNvPr id="21" name="図 20" descr="図形, 矢印&#10;&#10;自動的に生成された説明">
            <a:extLst>
              <a:ext uri="{FF2B5EF4-FFF2-40B4-BE49-F238E27FC236}">
                <a16:creationId xmlns:a16="http://schemas.microsoft.com/office/drawing/2014/main" id="{A133A693-44C7-1840-C8A1-D7BD661AE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0935" y="529411"/>
            <a:ext cx="596900" cy="596900"/>
          </a:xfrm>
          <a:prstGeom prst="rect">
            <a:avLst/>
          </a:prstGeom>
        </p:spPr>
      </p:pic>
      <p:sp>
        <p:nvSpPr>
          <p:cNvPr id="8" name="フローチャート: 代替処理 7">
            <a:extLst>
              <a:ext uri="{FF2B5EF4-FFF2-40B4-BE49-F238E27FC236}">
                <a16:creationId xmlns:a16="http://schemas.microsoft.com/office/drawing/2014/main" id="{0C2D0E42-D68A-0EFF-99CF-621B3EC7141E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CDBB3343-3C1D-A8D1-FE1E-86CC3293DC8B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7" name="図 1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6F6A6C19-943D-5D97-C27F-915508796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2523488"/>
            <a:ext cx="596900" cy="596900"/>
          </a:xfrm>
          <a:prstGeom prst="rect">
            <a:avLst/>
          </a:prstGeom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2BB89C58-360D-2F2B-53F2-1627BC0A0F6C}"/>
              </a:ext>
            </a:extLst>
          </p:cNvPr>
          <p:cNvSpPr/>
          <p:nvPr/>
        </p:nvSpPr>
        <p:spPr>
          <a:xfrm>
            <a:off x="3503850" y="2523488"/>
            <a:ext cx="604748" cy="596900"/>
          </a:xfrm>
          <a:prstGeom prst="wedgeRectCallout">
            <a:avLst>
              <a:gd name="adj1" fmla="val -72695"/>
              <a:gd name="adj2" fmla="val -6490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564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2023-03-07T07:28:00Z</dcterms:created>
  <dcterms:modified xsi:type="dcterms:W3CDTF">2023-03-07T07:28:27Z</dcterms:modified>
</cp:coreProperties>
</file>