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2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A8EDF8-E3D4-704D-A9E2-025DA2413C23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3D66A7-320B-AA46-B276-4FB4F87455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5829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3842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7014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4444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8793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8023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4680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9909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2315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4250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7153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4542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649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907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1972420" y="1867010"/>
            <a:ext cx="1081284" cy="596900"/>
          </a:xfrm>
          <a:prstGeom prst="wedgeRectCallout">
            <a:avLst>
              <a:gd name="adj1" fmla="val -61943"/>
              <a:gd name="adj2" fmla="val 993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小少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6A8409F4-5E47-2DEF-EEB0-A7F85ABF7C65}"/>
              </a:ext>
            </a:extLst>
          </p:cNvPr>
          <p:cNvSpPr/>
          <p:nvPr/>
        </p:nvSpPr>
        <p:spPr>
          <a:xfrm>
            <a:off x="3159535" y="1867010"/>
            <a:ext cx="1081284" cy="596900"/>
          </a:xfrm>
          <a:prstGeom prst="wedgeRectCallout">
            <a:avLst>
              <a:gd name="adj1" fmla="val -55022"/>
              <a:gd name="adj2" fmla="val 746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京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95F7AE77-CC3C-7DFD-E845-045AF8A58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14" y="3529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9E12DFA-D5CB-1997-50AD-26EBB9F12573}"/>
              </a:ext>
            </a:extLst>
          </p:cNvPr>
          <p:cNvSpPr txBox="1"/>
          <p:nvPr/>
        </p:nvSpPr>
        <p:spPr>
          <a:xfrm>
            <a:off x="1823998" y="615317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small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3CDF77A1-453E-FB12-D7F6-9CD57C983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628" y="1869910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図 16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32EBED1-E3BF-480E-AFDB-B5A2F1EB9B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2706447"/>
            <a:ext cx="596900" cy="596900"/>
          </a:xfrm>
          <a:prstGeom prst="rect">
            <a:avLst/>
          </a:prstGeom>
        </p:spPr>
      </p:pic>
      <p:pic>
        <p:nvPicPr>
          <p:cNvPr id="20" name="図 19" descr="ナイフ が含まれている画像&#10;&#10;自動的に生成された説明">
            <a:extLst>
              <a:ext uri="{FF2B5EF4-FFF2-40B4-BE49-F238E27FC236}">
                <a16:creationId xmlns:a16="http://schemas.microsoft.com/office/drawing/2014/main" id="{1CFD57F7-B0A9-3391-706E-C67E054BDC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280" y="4023080"/>
            <a:ext cx="596900" cy="596900"/>
          </a:xfrm>
          <a:prstGeom prst="rect">
            <a:avLst/>
          </a:prstGeom>
        </p:spPr>
      </p:pic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EB2D08F4-0386-6447-8753-7B2EE1FB33B8}"/>
              </a:ext>
            </a:extLst>
          </p:cNvPr>
          <p:cNvSpPr/>
          <p:nvPr/>
        </p:nvSpPr>
        <p:spPr>
          <a:xfrm>
            <a:off x="1972420" y="4023080"/>
            <a:ext cx="584771" cy="596900"/>
          </a:xfrm>
          <a:prstGeom prst="wedgeRectCallout">
            <a:avLst>
              <a:gd name="adj1" fmla="val -82975"/>
              <a:gd name="adj2" fmla="val 348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5" name="フローチャート: 代替処理 4">
            <a:extLst>
              <a:ext uri="{FF2B5EF4-FFF2-40B4-BE49-F238E27FC236}">
                <a16:creationId xmlns:a16="http://schemas.microsoft.com/office/drawing/2014/main" id="{17E1D6DE-D434-9B0D-53F5-B2719E4FC857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35F73C13-DC39-F9A9-11FB-F071A6FADAB2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F456C04D-65C6-FD28-19DE-38EABE8669F0}"/>
              </a:ext>
            </a:extLst>
          </p:cNvPr>
          <p:cNvSpPr/>
          <p:nvPr/>
        </p:nvSpPr>
        <p:spPr>
          <a:xfrm>
            <a:off x="1972420" y="2706447"/>
            <a:ext cx="629181" cy="596900"/>
          </a:xfrm>
          <a:prstGeom prst="wedgeRectCallout">
            <a:avLst>
              <a:gd name="adj1" fmla="val -71686"/>
              <a:gd name="adj2" fmla="val 74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事</a:t>
            </a:r>
            <a:r>
              <a:rPr kumimoji="1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D0E953B6-B0D2-7131-1EB0-2CA29F36F647}"/>
              </a:ext>
            </a:extLst>
          </p:cNvPr>
          <p:cNvSpPr/>
          <p:nvPr/>
        </p:nvSpPr>
        <p:spPr>
          <a:xfrm>
            <a:off x="2710779" y="2706447"/>
            <a:ext cx="9219011" cy="1109954"/>
          </a:xfrm>
          <a:prstGeom prst="wedgeRectCallout">
            <a:avLst>
              <a:gd name="adj1" fmla="val -50847"/>
              <a:gd name="adj2" fmla="val -2844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水行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歌野赤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[⼩]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4D238DA7-C0A9-C4A0-31E3-91E452C35A26}"/>
              </a:ext>
            </a:extLst>
          </p:cNvPr>
          <p:cNvSpPr/>
          <p:nvPr/>
        </p:nvSpPr>
        <p:spPr>
          <a:xfrm>
            <a:off x="2710778" y="4023080"/>
            <a:ext cx="9219011" cy="1072068"/>
          </a:xfrm>
          <a:prstGeom prst="wedgeRectCallout">
            <a:avLst>
              <a:gd name="adj1" fmla="val -50687"/>
              <a:gd name="adj2" fmla="val -2263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真赤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父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父校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貝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質貸員題頭顔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小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京県茶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終紙</a:t>
            </a:r>
          </a:p>
        </p:txBody>
      </p:sp>
    </p:spTree>
    <p:extLst>
      <p:ext uri="{BB962C8B-B14F-4D97-AF65-F5344CB8AC3E}">
        <p14:creationId xmlns:p14="http://schemas.microsoft.com/office/powerpoint/2010/main" val="385361774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2023-03-08T01:08:48Z</dcterms:created>
  <dcterms:modified xsi:type="dcterms:W3CDTF">2023-03-08T01:09:11Z</dcterms:modified>
</cp:coreProperties>
</file>