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2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29871-3AF6-D445-883A-BC607A667F1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A8910-BDF9-5B45-A26B-DBFEF5B7C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647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823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45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3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80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63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60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26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23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71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79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92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11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24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6284" y="1842714"/>
            <a:ext cx="1820649" cy="596900"/>
          </a:xfrm>
          <a:prstGeom prst="wedgeRectCallout">
            <a:avLst>
              <a:gd name="adj1" fmla="val -59234"/>
              <a:gd name="adj2" fmla="val 778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多外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夜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923053" y="1842714"/>
            <a:ext cx="1029631" cy="621196"/>
          </a:xfrm>
          <a:prstGeom prst="wedgeRectCallout">
            <a:avLst>
              <a:gd name="adj1" fmla="val -57025"/>
              <a:gd name="adj2" fmla="val 965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死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8483320-6DDF-9998-E522-0BFA2CD3E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1102E4-870B-C57C-46F4-4CEAB92F660F}"/>
              </a:ext>
            </a:extLst>
          </p:cNvPr>
          <p:cNvSpPr txBox="1"/>
          <p:nvPr/>
        </p:nvSpPr>
        <p:spPr>
          <a:xfrm>
            <a:off x="1823998" y="615317"/>
            <a:ext cx="1256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evening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BA25CD8-D0F2-C3F1-081C-82072BC7D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00" y="185631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488ACE59-342E-FEC6-BD64-4E500F3FC2F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5A0EDA0D-C16E-73B4-FCE2-5D63C7920C4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ABA5BA-8338-ED5C-C031-AC54557F9B8F}"/>
              </a:ext>
            </a:extLst>
          </p:cNvPr>
          <p:cNvSpPr txBox="1"/>
          <p:nvPr/>
        </p:nvSpPr>
        <p:spPr>
          <a:xfrm>
            <a:off x="9823937" y="371585"/>
            <a:ext cx="1907733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1" name="図 10" descr="ツール が含まれている画像&#10;&#10;自動的に生成された説明">
            <a:extLst>
              <a:ext uri="{FF2B5EF4-FFF2-40B4-BE49-F238E27FC236}">
                <a16:creationId xmlns:a16="http://schemas.microsoft.com/office/drawing/2014/main" id="{72B4B1D9-6008-5264-4E75-31D8F5012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101" y="525433"/>
            <a:ext cx="596900" cy="596900"/>
          </a:xfrm>
          <a:prstGeom prst="rect">
            <a:avLst/>
          </a:prstGeom>
        </p:spPr>
      </p:pic>
      <p:sp>
        <p:nvSpPr>
          <p:cNvPr id="12" name="円形吹き出し 11">
            <a:extLst>
              <a:ext uri="{FF2B5EF4-FFF2-40B4-BE49-F238E27FC236}">
                <a16:creationId xmlns:a16="http://schemas.microsoft.com/office/drawing/2014/main" id="{E0188CB4-69BE-4EBC-BA23-AD62CF0534B2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0667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</p:spTree>
    <p:extLst>
      <p:ext uri="{BB962C8B-B14F-4D97-AF65-F5344CB8AC3E}">
        <p14:creationId xmlns:p14="http://schemas.microsoft.com/office/powerpoint/2010/main" val="9601054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2023-03-08T02:01:12Z</dcterms:created>
  <dcterms:modified xsi:type="dcterms:W3CDTF">2023-03-08T02:01:31Z</dcterms:modified>
</cp:coreProperties>
</file>