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2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218"/>
  </p:normalViewPr>
  <p:slideViewPr>
    <p:cSldViewPr snapToGrid="0">
      <p:cViewPr varScale="1">
        <p:scale>
          <a:sx n="120" d="100"/>
          <a:sy n="120" d="100"/>
        </p:scale>
        <p:origin x="8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0C3C83-CC34-604E-838D-10A8B822C048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9E9DD5-6EAD-9741-BE2C-91FCCDD0F5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7015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2032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586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7957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655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443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4867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1476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64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5845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8026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5409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4258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201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47534" y="1882292"/>
            <a:ext cx="1032441" cy="596900"/>
          </a:xfrm>
          <a:prstGeom prst="wedgeRectCallout">
            <a:avLst>
              <a:gd name="adj1" fmla="val -60006"/>
              <a:gd name="adj2" fmla="val 12775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切</a:t>
            </a:r>
          </a:p>
        </p:txBody>
      </p:sp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A2C5E1F6-81C4-78D2-5D76-B7F311C43D57}"/>
              </a:ext>
            </a:extLst>
          </p:cNvPr>
          <p:cNvSpPr/>
          <p:nvPr/>
        </p:nvSpPr>
        <p:spPr>
          <a:xfrm>
            <a:off x="1947534" y="4052108"/>
            <a:ext cx="594000" cy="596900"/>
          </a:xfrm>
          <a:prstGeom prst="wedgeRectCallout">
            <a:avLst>
              <a:gd name="adj1" fmla="val -84506"/>
              <a:gd name="adj2" fmla="val -1927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八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75C75C80-D478-55D6-EA94-F0ACD7AAEFA4}"/>
              </a:ext>
            </a:extLst>
          </p:cNvPr>
          <p:cNvSpPr/>
          <p:nvPr/>
        </p:nvSpPr>
        <p:spPr>
          <a:xfrm>
            <a:off x="2691646" y="4028007"/>
            <a:ext cx="1419876" cy="645101"/>
          </a:xfrm>
          <a:prstGeom prst="wedgeRectCallout">
            <a:avLst>
              <a:gd name="adj1" fmla="val -58569"/>
              <a:gd name="adj2" fmla="val -1032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寒界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BE5D90-88F8-B121-4290-33DB7C235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02577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4B90218-0367-F669-CF5B-130E646D8EF9}"/>
              </a:ext>
            </a:extLst>
          </p:cNvPr>
          <p:cNvSpPr txBox="1"/>
          <p:nvPr/>
        </p:nvSpPr>
        <p:spPr>
          <a:xfrm>
            <a:off x="1823998" y="615317"/>
            <a:ext cx="2815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divide, part, minute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" name="図 4" descr="図形, 矢印&#10;&#10;自動的に生成された説明">
            <a:extLst>
              <a:ext uri="{FF2B5EF4-FFF2-40B4-BE49-F238E27FC236}">
                <a16:creationId xmlns:a16="http://schemas.microsoft.com/office/drawing/2014/main" id="{4E69B4F9-64F4-8E9B-5658-4AB4C792E7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1868892"/>
            <a:ext cx="596900" cy="596900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92D36B08-D868-CF03-EE21-A67229AF471F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280" y="4055008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図 5" descr="図形&#10;&#10;自動的に生成された説明">
            <a:extLst>
              <a:ext uri="{FF2B5EF4-FFF2-40B4-BE49-F238E27FC236}">
                <a16:creationId xmlns:a16="http://schemas.microsoft.com/office/drawing/2014/main" id="{0A9F0B29-5203-10B6-B681-BA97782914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331" y="2797402"/>
            <a:ext cx="596900" cy="596900"/>
          </a:xfrm>
          <a:prstGeom prst="rect">
            <a:avLst/>
          </a:prstGeom>
        </p:spPr>
      </p:pic>
      <p:sp>
        <p:nvSpPr>
          <p:cNvPr id="8" name="フローチャート: 代替処理 7">
            <a:extLst>
              <a:ext uri="{FF2B5EF4-FFF2-40B4-BE49-F238E27FC236}">
                <a16:creationId xmlns:a16="http://schemas.microsoft.com/office/drawing/2014/main" id="{F5D750AD-AA01-C885-B5F3-9E4292D8A4DD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099D0E5E-981D-24E1-574E-7A2E84CA2EB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BDF4B58A-1A98-E8C9-B4D4-1857E353F93C}"/>
              </a:ext>
            </a:extLst>
          </p:cNvPr>
          <p:cNvSpPr/>
          <p:nvPr/>
        </p:nvSpPr>
        <p:spPr>
          <a:xfrm>
            <a:off x="1928314" y="2760933"/>
            <a:ext cx="8875830" cy="1047137"/>
          </a:xfrm>
          <a:prstGeom prst="wedgeRectCallout">
            <a:avLst>
              <a:gd name="adj1" fmla="val -51615"/>
              <a:gd name="adj2" fmla="val -211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別地池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切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力動勉男働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物場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</p:spTree>
    <p:extLst>
      <p:ext uri="{BB962C8B-B14F-4D97-AF65-F5344CB8AC3E}">
        <p14:creationId xmlns:p14="http://schemas.microsoft.com/office/powerpoint/2010/main" val="371240234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44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2023-03-07T06:32:50Z</dcterms:created>
  <dcterms:modified xsi:type="dcterms:W3CDTF">2023-03-07T06:49:45Z</dcterms:modified>
</cp:coreProperties>
</file>