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2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1293"/>
  </p:normalViewPr>
  <p:slideViewPr>
    <p:cSldViewPr snapToGrid="0">
      <p:cViewPr varScale="1">
        <p:scale>
          <a:sx n="103" d="100"/>
          <a:sy n="103" d="100"/>
        </p:scale>
        <p:origin x="144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BD1EE0-5FD6-F44F-AA16-099093183E2F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DB64E1-7001-2A4D-A2B1-AEED35388C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6661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交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72501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8784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2438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8215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238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6757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1803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3630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6224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878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7894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8545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9707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405DD66B-C659-FF6D-027D-C3B6005858A6}"/>
              </a:ext>
            </a:extLst>
          </p:cNvPr>
          <p:cNvSpPr/>
          <p:nvPr/>
        </p:nvSpPr>
        <p:spPr>
          <a:xfrm>
            <a:off x="1948985" y="1818649"/>
            <a:ext cx="658628" cy="596900"/>
          </a:xfrm>
          <a:prstGeom prst="wedgeRectCallout">
            <a:avLst>
              <a:gd name="adj1" fmla="val -70971"/>
              <a:gd name="adj2" fmla="val 9258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文</a:t>
            </a:r>
          </a:p>
        </p:txBody>
      </p:sp>
      <p:sp>
        <p:nvSpPr>
          <p:cNvPr id="23" name="四角形吹き出し 22">
            <a:extLst>
              <a:ext uri="{FF2B5EF4-FFF2-40B4-BE49-F238E27FC236}">
                <a16:creationId xmlns:a16="http://schemas.microsoft.com/office/drawing/2014/main" id="{A2C5E1F6-81C4-78D2-5D76-B7F311C43D57}"/>
              </a:ext>
            </a:extLst>
          </p:cNvPr>
          <p:cNvSpPr/>
          <p:nvPr/>
        </p:nvSpPr>
        <p:spPr>
          <a:xfrm>
            <a:off x="1948984" y="2726458"/>
            <a:ext cx="658628" cy="596900"/>
          </a:xfrm>
          <a:prstGeom prst="wedgeRectCallout">
            <a:avLst>
              <a:gd name="adj1" fmla="val -74707"/>
              <a:gd name="adj2" fmla="val 92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京</a:t>
            </a:r>
          </a:p>
        </p:txBody>
      </p:sp>
      <p:sp>
        <p:nvSpPr>
          <p:cNvPr id="24" name="四角形吹き出し 23">
            <a:extLst>
              <a:ext uri="{FF2B5EF4-FFF2-40B4-BE49-F238E27FC236}">
                <a16:creationId xmlns:a16="http://schemas.microsoft.com/office/drawing/2014/main" id="{75C75C80-D478-55D6-EA94-F0ACD7AAEFA4}"/>
              </a:ext>
            </a:extLst>
          </p:cNvPr>
          <p:cNvSpPr/>
          <p:nvPr/>
        </p:nvSpPr>
        <p:spPr>
          <a:xfrm>
            <a:off x="2762584" y="2726458"/>
            <a:ext cx="8233967" cy="998875"/>
          </a:xfrm>
          <a:prstGeom prst="wedgeRectCallout">
            <a:avLst>
              <a:gd name="adj1" fmla="val -50474"/>
              <a:gd name="adj2" fmla="val -2951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六高校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文夜市姉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方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方旅族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立新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親産顔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音暗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[⼴]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広度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[⽧]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病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E22A6F4A-FA05-D44D-DF6C-1FA5C1804E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8" y="266271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214EA50-EA9E-9FEC-4679-ADA8A61A7DFF}"/>
              </a:ext>
            </a:extLst>
          </p:cNvPr>
          <p:cNvSpPr txBox="1"/>
          <p:nvPr/>
        </p:nvSpPr>
        <p:spPr>
          <a:xfrm>
            <a:off x="1823998" y="615317"/>
            <a:ext cx="22508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sentence, letter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C31057BE-E385-6081-3EA8-8028BB0FA2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730" y="1847221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図 10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C5A1976A-7111-7D3F-FFE3-A62C43B416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015" y="2726458"/>
            <a:ext cx="596900" cy="596900"/>
          </a:xfrm>
          <a:prstGeom prst="rect">
            <a:avLst/>
          </a:prstGeom>
        </p:spPr>
      </p:pic>
      <p:pic>
        <p:nvPicPr>
          <p:cNvPr id="13" name="図 12" descr="図形&#10;&#10;自動的に生成された説明">
            <a:extLst>
              <a:ext uri="{FF2B5EF4-FFF2-40B4-BE49-F238E27FC236}">
                <a16:creationId xmlns:a16="http://schemas.microsoft.com/office/drawing/2014/main" id="{055AF46B-6AAD-4D72-834D-DE21465685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4263" y="3841183"/>
            <a:ext cx="596900" cy="596900"/>
          </a:xfrm>
          <a:prstGeom prst="rect">
            <a:avLst/>
          </a:prstGeom>
        </p:spPr>
      </p:pic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BCDA05D9-8B4B-2F2A-5C87-61071FC57953}"/>
              </a:ext>
            </a:extLst>
          </p:cNvPr>
          <p:cNvSpPr/>
          <p:nvPr/>
        </p:nvSpPr>
        <p:spPr>
          <a:xfrm>
            <a:off x="1948984" y="3902998"/>
            <a:ext cx="2913647" cy="645101"/>
          </a:xfrm>
          <a:prstGeom prst="wedgeRectCallout">
            <a:avLst>
              <a:gd name="adj1" fmla="val -55886"/>
              <a:gd name="adj2" fmla="val -686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文教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父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父校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8837C309-3638-DA6B-A3A2-D09D556D9D94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4" name="円/楕円 3">
            <a:extLst>
              <a:ext uri="{FF2B5EF4-FFF2-40B4-BE49-F238E27FC236}">
                <a16:creationId xmlns:a16="http://schemas.microsoft.com/office/drawing/2014/main" id="{45166F20-81B5-AAB6-8B4E-5020E43E7E38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8DC5D87-75B7-8E91-07F3-9B2E11797D5E}"/>
              </a:ext>
            </a:extLst>
          </p:cNvPr>
          <p:cNvSpPr txBox="1"/>
          <p:nvPr/>
        </p:nvSpPr>
        <p:spPr>
          <a:xfrm>
            <a:off x="9913257" y="384665"/>
            <a:ext cx="1818414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9" name="図 8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A1442244-CA8F-4EBA-7323-7F5D192199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60101" y="547699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78954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</Words>
  <Application>Microsoft Macintosh PowerPoint</Application>
  <PresentationFormat>ワイド画面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2023-03-08T06:37:57Z</dcterms:created>
  <dcterms:modified xsi:type="dcterms:W3CDTF">2023-03-08T06:38:22Z</dcterms:modified>
</cp:coreProperties>
</file>