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3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04618C-7B7C-FE4C-8168-2C1C79CF87AA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BAF81C-FDD1-DD4C-AA5E-243D6A1250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2047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4554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5483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1973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9618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3629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3552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253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677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7801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5639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1303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8470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2604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CE8CC598-D561-0D85-F766-9E74333DD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04EDD9F-BA95-9764-CA04-B5CC6EAB990B}"/>
              </a:ext>
            </a:extLst>
          </p:cNvPr>
          <p:cNvSpPr txBox="1"/>
          <p:nvPr/>
        </p:nvSpPr>
        <p:spPr>
          <a:xfrm>
            <a:off x="1823998" y="615317"/>
            <a:ext cx="15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middle, in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0" name="図 9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31C23DE4-E7E1-5ACB-A2AB-81AF04B2B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192" y="1843067"/>
            <a:ext cx="596900" cy="596900"/>
          </a:xfrm>
          <a:prstGeom prst="rect">
            <a:avLst/>
          </a:prstGeom>
        </p:spPr>
      </p:pic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ADB66496-08F1-A2E6-BC9B-259922E9A42C}"/>
              </a:ext>
            </a:extLst>
          </p:cNvPr>
          <p:cNvSpPr/>
          <p:nvPr/>
        </p:nvSpPr>
        <p:spPr>
          <a:xfrm>
            <a:off x="4619086" y="2790383"/>
            <a:ext cx="6867061" cy="1471374"/>
          </a:xfrm>
          <a:prstGeom prst="wedgeRectCallout">
            <a:avLst>
              <a:gd name="adj1" fmla="val -51504"/>
              <a:gd name="adj2" fmla="val -2331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3ABF3064-9FE6-3DDE-6125-7B89B90E967F}"/>
              </a:ext>
            </a:extLst>
          </p:cNvPr>
          <p:cNvSpPr/>
          <p:nvPr/>
        </p:nvSpPr>
        <p:spPr>
          <a:xfrm>
            <a:off x="1822151" y="2790383"/>
            <a:ext cx="2658625" cy="1030503"/>
          </a:xfrm>
          <a:prstGeom prst="wedgeRectCallout">
            <a:avLst>
              <a:gd name="adj1" fmla="val -56455"/>
              <a:gd name="adj2" fmla="val -2869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384447EB-37BB-21FC-1B9C-4E2588B06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758" y="2835000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3D0AC3B9-37D7-25E9-380F-940DD821BA0C}"/>
              </a:ext>
            </a:extLst>
          </p:cNvPr>
          <p:cNvSpPr/>
          <p:nvPr/>
        </p:nvSpPr>
        <p:spPr>
          <a:xfrm>
            <a:off x="868515" y="1739542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448C2160-AAAF-BA85-342F-CE2A3BCDE30D}"/>
              </a:ext>
            </a:extLst>
          </p:cNvPr>
          <p:cNvSpPr/>
          <p:nvPr/>
        </p:nvSpPr>
        <p:spPr>
          <a:xfrm>
            <a:off x="284439" y="1391281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DC2BC930-1A07-A2D9-FCA7-8B4130487ADE}"/>
              </a:ext>
            </a:extLst>
          </p:cNvPr>
          <p:cNvSpPr/>
          <p:nvPr/>
        </p:nvSpPr>
        <p:spPr>
          <a:xfrm>
            <a:off x="1910860" y="1843067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45592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2023-03-07T05:08:08Z</dcterms:created>
  <dcterms:modified xsi:type="dcterms:W3CDTF">2023-03-07T05:08:37Z</dcterms:modified>
</cp:coreProperties>
</file>