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3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>
      <p:cViewPr varScale="1">
        <p:scale>
          <a:sx n="104" d="100"/>
          <a:sy n="104" d="100"/>
        </p:scale>
        <p:origin x="232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D4CAB5-A470-F44D-876E-B1D08F2EFD27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CC920-DDC5-114F-8446-DFFEC4AC3C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261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6288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6178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7279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3099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3950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047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8020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944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7229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5009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4817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9714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3345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1947534" y="1800635"/>
            <a:ext cx="695204" cy="596900"/>
          </a:xfrm>
          <a:prstGeom prst="wedgeRectCallout">
            <a:avLst>
              <a:gd name="adj1" fmla="val -69633"/>
              <a:gd name="adj2" fmla="val 381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円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75C75C80-D478-55D6-EA94-F0ACD7AAEFA4}"/>
              </a:ext>
            </a:extLst>
          </p:cNvPr>
          <p:cNvSpPr/>
          <p:nvPr/>
        </p:nvSpPr>
        <p:spPr>
          <a:xfrm>
            <a:off x="1974229" y="3971721"/>
            <a:ext cx="2259104" cy="645101"/>
          </a:xfrm>
          <a:prstGeom prst="wedgeRectCallout">
            <a:avLst>
              <a:gd name="adj1" fmla="val -61175"/>
              <a:gd name="adj2" fmla="val 1382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勉色声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(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円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)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A9A489-5C8B-6878-A173-79A7E429D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36626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3E5EFF0-2CAE-A20A-A219-E40A404888F5}"/>
              </a:ext>
            </a:extLst>
          </p:cNvPr>
          <p:cNvSpPr txBox="1"/>
          <p:nvPr/>
        </p:nvSpPr>
        <p:spPr>
          <a:xfrm>
            <a:off x="1823998" y="615317"/>
            <a:ext cx="1519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circle, yen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図 7" descr="図形&#10;&#10;自動的に生成された説明">
            <a:extLst>
              <a:ext uri="{FF2B5EF4-FFF2-40B4-BE49-F238E27FC236}">
                <a16:creationId xmlns:a16="http://schemas.microsoft.com/office/drawing/2014/main" id="{817CA290-8158-4387-B75F-8C05564951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80" y="1848837"/>
            <a:ext cx="596900" cy="596900"/>
          </a:xfrm>
          <a:prstGeom prst="rect">
            <a:avLst/>
          </a:prstGeom>
        </p:spPr>
      </p:pic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9F0FF53B-F0F2-535E-F146-1A4A6693C1B2}"/>
              </a:ext>
            </a:extLst>
          </p:cNvPr>
          <p:cNvSpPr/>
          <p:nvPr/>
        </p:nvSpPr>
        <p:spPr>
          <a:xfrm>
            <a:off x="2791415" y="1770109"/>
            <a:ext cx="3135252" cy="657951"/>
          </a:xfrm>
          <a:prstGeom prst="wedgeRectCallout">
            <a:avLst>
              <a:gd name="adj1" fmla="val -53623"/>
              <a:gd name="adj2" fmla="val 15211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南雨高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同肉病通</a:t>
            </a:r>
          </a:p>
        </p:txBody>
      </p:sp>
      <p:sp>
        <p:nvSpPr>
          <p:cNvPr id="5" name="フローチャート: 代替処理 4">
            <a:extLst>
              <a:ext uri="{FF2B5EF4-FFF2-40B4-BE49-F238E27FC236}">
                <a16:creationId xmlns:a16="http://schemas.microsoft.com/office/drawing/2014/main" id="{6BB9FF7E-1E2B-EF45-E62C-FEB01E63A19A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4F766BD0-DC41-84A1-CCF4-0FFC5D0D3CA1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2" name="図 11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FE3E726A-5D6D-8F60-EC6B-E1C82F8555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280" y="2712344"/>
            <a:ext cx="596900" cy="596900"/>
          </a:xfrm>
          <a:prstGeom prst="rect">
            <a:avLst/>
          </a:prstGeom>
        </p:spPr>
      </p:pic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DC05C9C2-4926-E6A6-007F-F3CC5DB6DF88}"/>
              </a:ext>
            </a:extLst>
          </p:cNvPr>
          <p:cNvSpPr/>
          <p:nvPr/>
        </p:nvSpPr>
        <p:spPr>
          <a:xfrm>
            <a:off x="1947533" y="2664143"/>
            <a:ext cx="9956600" cy="1071495"/>
          </a:xfrm>
          <a:prstGeom prst="wedgeRectCallout">
            <a:avLst>
              <a:gd name="adj1" fmla="val -51985"/>
              <a:gd name="adj2" fmla="val -2678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習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円南雨高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同病肉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月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月前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朝服有明青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用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用通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門開問</a:t>
            </a:r>
          </a:p>
        </p:txBody>
      </p:sp>
      <p:pic>
        <p:nvPicPr>
          <p:cNvPr id="18" name="図 17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9D7B77B4-00F7-A479-DD13-8556C1F93B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280" y="3990666"/>
            <a:ext cx="596900" cy="596900"/>
          </a:xfrm>
          <a:prstGeom prst="rect">
            <a:avLst/>
          </a:prstGeom>
        </p:spPr>
      </p:pic>
      <p:sp>
        <p:nvSpPr>
          <p:cNvPr id="6" name="円形吹き出し 5">
            <a:extLst>
              <a:ext uri="{FF2B5EF4-FFF2-40B4-BE49-F238E27FC236}">
                <a16:creationId xmlns:a16="http://schemas.microsoft.com/office/drawing/2014/main" id="{6B491508-7665-2DD9-310B-6DE04B92C572}"/>
              </a:ext>
            </a:extLst>
          </p:cNvPr>
          <p:cNvSpPr/>
          <p:nvPr/>
        </p:nvSpPr>
        <p:spPr>
          <a:xfrm>
            <a:off x="3665872" y="211830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pic>
        <p:nvPicPr>
          <p:cNvPr id="11" name="図 10" descr="記号, 挿絵 が含まれている画像&#10;&#10;自動的に生成された説明">
            <a:extLst>
              <a:ext uri="{FF2B5EF4-FFF2-40B4-BE49-F238E27FC236}">
                <a16:creationId xmlns:a16="http://schemas.microsoft.com/office/drawing/2014/main" id="{FC761662-AC46-0C7A-D2D1-136A2FBC97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6852" y="634523"/>
            <a:ext cx="596900" cy="596900"/>
          </a:xfrm>
          <a:prstGeom prst="rect">
            <a:avLst/>
          </a:prstGeom>
        </p:spPr>
      </p:pic>
      <p:pic>
        <p:nvPicPr>
          <p:cNvPr id="14" name="図 13" descr="記号, 挿絵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5795A80E-EB7E-2922-9C8E-6B535E5907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8894" y="634523"/>
            <a:ext cx="596900" cy="596900"/>
          </a:xfrm>
          <a:prstGeom prst="rect">
            <a:avLst/>
          </a:prstGeom>
        </p:spPr>
      </p:pic>
      <p:sp>
        <p:nvSpPr>
          <p:cNvPr id="16" name="円形吹き出し 15">
            <a:extLst>
              <a:ext uri="{FF2B5EF4-FFF2-40B4-BE49-F238E27FC236}">
                <a16:creationId xmlns:a16="http://schemas.microsoft.com/office/drawing/2014/main" id="{02061BEC-E656-D696-9A38-FB0D5C1FA686}"/>
              </a:ext>
            </a:extLst>
          </p:cNvPr>
          <p:cNvSpPr/>
          <p:nvPr/>
        </p:nvSpPr>
        <p:spPr>
          <a:xfrm>
            <a:off x="4487914" y="211830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</p:spTree>
    <p:extLst>
      <p:ext uri="{BB962C8B-B14F-4D97-AF65-F5344CB8AC3E}">
        <p14:creationId xmlns:p14="http://schemas.microsoft.com/office/powerpoint/2010/main" val="382108274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2023-03-07T07:13:12Z</dcterms:created>
  <dcterms:modified xsi:type="dcterms:W3CDTF">2023-03-07T07:13:33Z</dcterms:modified>
</cp:coreProperties>
</file>