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3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103E96-FE68-6B48-81D7-31D383F9B0AB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3C385E-7503-7546-9B0C-45C74A9DAC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2149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7068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6326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0518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5789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1111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3896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197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2425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72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5221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7400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2373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9430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290FD92-D029-C137-5EE3-67699D323C60}"/>
              </a:ext>
            </a:extLst>
          </p:cNvPr>
          <p:cNvSpPr txBox="1"/>
          <p:nvPr/>
        </p:nvSpPr>
        <p:spPr>
          <a:xfrm>
            <a:off x="9956800" y="384665"/>
            <a:ext cx="1774871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2F59FDF-4DF6-0A46-71A2-1517796529A1}"/>
              </a:ext>
            </a:extLst>
          </p:cNvPr>
          <p:cNvSpPr txBox="1"/>
          <p:nvPr/>
        </p:nvSpPr>
        <p:spPr>
          <a:xfrm>
            <a:off x="1823998" y="615317"/>
            <a:ext cx="13548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un-, not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2" name="図 11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52FD7999-88EC-F5B5-323E-81929813A0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9886" y="541416"/>
            <a:ext cx="596900" cy="596900"/>
          </a:xfrm>
          <a:prstGeom prst="rect">
            <a:avLst/>
          </a:prstGeom>
        </p:spPr>
      </p:pic>
      <p:sp>
        <p:nvSpPr>
          <p:cNvPr id="21" name="円形吹き出し 20">
            <a:extLst>
              <a:ext uri="{FF2B5EF4-FFF2-40B4-BE49-F238E27FC236}">
                <a16:creationId xmlns:a16="http://schemas.microsoft.com/office/drawing/2014/main" id="{3C7CFF99-4BC8-560D-DB0A-129D08DB54A8}"/>
              </a:ext>
            </a:extLst>
          </p:cNvPr>
          <p:cNvSpPr/>
          <p:nvPr/>
        </p:nvSpPr>
        <p:spPr>
          <a:xfrm>
            <a:off x="10314432" y="1565536"/>
            <a:ext cx="1645920" cy="700425"/>
          </a:xfrm>
          <a:prstGeom prst="wedgeEllipseCallout">
            <a:avLst>
              <a:gd name="adj1" fmla="val 519"/>
              <a:gd name="adj2" fmla="val -11504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カタカナ</a:t>
            </a:r>
          </a:p>
        </p:txBody>
      </p:sp>
      <p:sp>
        <p:nvSpPr>
          <p:cNvPr id="7" name="四角形吹き出し 6">
            <a:extLst>
              <a:ext uri="{FF2B5EF4-FFF2-40B4-BE49-F238E27FC236}">
                <a16:creationId xmlns:a16="http://schemas.microsoft.com/office/drawing/2014/main" id="{C0719E56-70D2-DC7E-280A-BE6FF1BF4F02}"/>
              </a:ext>
            </a:extLst>
          </p:cNvPr>
          <p:cNvSpPr/>
          <p:nvPr/>
        </p:nvSpPr>
        <p:spPr>
          <a:xfrm>
            <a:off x="2025152" y="2707338"/>
            <a:ext cx="1877378" cy="596900"/>
          </a:xfrm>
          <a:prstGeom prst="wedgeRectCallout">
            <a:avLst>
              <a:gd name="adj1" fmla="val -58115"/>
              <a:gd name="adj2" fmla="val 145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旅遠園不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1" name="図 10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A22095AB-B404-914E-0433-B382090EA5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713" y="258606"/>
            <a:ext cx="986400" cy="986400"/>
          </a:xfrm>
          <a:prstGeom prst="rect">
            <a:avLst/>
          </a:prstGeom>
        </p:spPr>
      </p:pic>
      <p:pic>
        <p:nvPicPr>
          <p:cNvPr id="15" name="図 14" descr="アイコン&#10;&#10;自動的に生成された説明">
            <a:extLst>
              <a:ext uri="{FF2B5EF4-FFF2-40B4-BE49-F238E27FC236}">
                <a16:creationId xmlns:a16="http://schemas.microsoft.com/office/drawing/2014/main" id="{405D20D6-739C-F2F1-F6FF-0DE7C35713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2522" y="2707338"/>
            <a:ext cx="596900" cy="596900"/>
          </a:xfrm>
          <a:prstGeom prst="rect">
            <a:avLst/>
          </a:prstGeom>
        </p:spPr>
      </p:pic>
      <p:sp>
        <p:nvSpPr>
          <p:cNvPr id="13" name="フローチャート: 代替処理 12">
            <a:extLst>
              <a:ext uri="{FF2B5EF4-FFF2-40B4-BE49-F238E27FC236}">
                <a16:creationId xmlns:a16="http://schemas.microsoft.com/office/drawing/2014/main" id="{2BE20ACF-7703-180E-3CE1-D2ADC3C9B9E9}"/>
              </a:ext>
            </a:extLst>
          </p:cNvPr>
          <p:cNvSpPr/>
          <p:nvPr/>
        </p:nvSpPr>
        <p:spPr>
          <a:xfrm>
            <a:off x="982806" y="1719471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7" name="図 16" descr="フライパン が含まれている画像&#10;&#10;自動的に生成された説明">
            <a:extLst>
              <a:ext uri="{FF2B5EF4-FFF2-40B4-BE49-F238E27FC236}">
                <a16:creationId xmlns:a16="http://schemas.microsoft.com/office/drawing/2014/main" id="{94C42771-A169-8700-4DC4-D9174DECDD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7880" y="1822996"/>
            <a:ext cx="596900" cy="596900"/>
          </a:xfrm>
          <a:prstGeom prst="rect">
            <a:avLst/>
          </a:prstGeom>
        </p:spPr>
      </p:pic>
      <p:sp>
        <p:nvSpPr>
          <p:cNvPr id="20" name="円/楕円 19">
            <a:extLst>
              <a:ext uri="{FF2B5EF4-FFF2-40B4-BE49-F238E27FC236}">
                <a16:creationId xmlns:a16="http://schemas.microsoft.com/office/drawing/2014/main" id="{A5C55764-CFBD-809F-053E-A09CD1AC7FC8}"/>
              </a:ext>
            </a:extLst>
          </p:cNvPr>
          <p:cNvSpPr/>
          <p:nvPr/>
        </p:nvSpPr>
        <p:spPr>
          <a:xfrm>
            <a:off x="304199" y="1444974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490F8A4E-78BB-09FF-453A-5160491A64BD}"/>
              </a:ext>
            </a:extLst>
          </p:cNvPr>
          <p:cNvSpPr/>
          <p:nvPr/>
        </p:nvSpPr>
        <p:spPr>
          <a:xfrm>
            <a:off x="2025151" y="1822996"/>
            <a:ext cx="3461249" cy="596900"/>
          </a:xfrm>
          <a:prstGeom prst="wedgeRectCallout">
            <a:avLst>
              <a:gd name="adj1" fmla="val -52531"/>
              <a:gd name="adj2" fmla="val 243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一七万下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三上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世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767342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15</Words>
  <Application>Microsoft Macintosh PowerPoint</Application>
  <PresentationFormat>ワイド画面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UD Digi Kyokasho N-R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2023-03-07T04:59:52Z</dcterms:created>
  <dcterms:modified xsi:type="dcterms:W3CDTF">2023-03-07T05:04:43Z</dcterms:modified>
</cp:coreProperties>
</file>