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0816"/>
  </p:normalViewPr>
  <p:slideViewPr>
    <p:cSldViewPr snapToGrid="0">
      <p:cViewPr varScale="1">
        <p:scale>
          <a:sx n="102" d="100"/>
          <a:sy n="102" d="100"/>
        </p:scale>
        <p:origin x="1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C69AD-69C1-AF45-A989-1BCFDB5C7A26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874E4-8650-354A-8D68-6ADF3912E3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51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交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9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743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62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31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849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826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900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1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1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4067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69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666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53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73095" y="1864557"/>
            <a:ext cx="658628" cy="596900"/>
          </a:xfrm>
          <a:prstGeom prst="wedgeRectCallout">
            <a:avLst>
              <a:gd name="adj1" fmla="val -71704"/>
              <a:gd name="adj2" fmla="val 925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453B7C-4580-E7D0-5DEB-20EEFDA2E2F3}"/>
              </a:ext>
            </a:extLst>
          </p:cNvPr>
          <p:cNvSpPr txBox="1"/>
          <p:nvPr/>
        </p:nvSpPr>
        <p:spPr>
          <a:xfrm>
            <a:off x="1823998" y="615317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father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9601481-9F30-FD96-006E-9F1971AFC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6951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F1B6E4D-AD1B-2E5C-0C35-C43E01CC5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65D1459A-8496-5B8B-E721-29C019D79403}"/>
              </a:ext>
            </a:extLst>
          </p:cNvPr>
          <p:cNvSpPr/>
          <p:nvPr/>
        </p:nvSpPr>
        <p:spPr>
          <a:xfrm>
            <a:off x="2729552" y="1834031"/>
            <a:ext cx="658628" cy="657951"/>
          </a:xfrm>
          <a:prstGeom prst="wedgeRectCallout">
            <a:avLst>
              <a:gd name="adj1" fmla="val -57428"/>
              <a:gd name="adj2" fmla="val 429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校</a:t>
            </a:r>
          </a:p>
        </p:txBody>
      </p:sp>
      <p:pic>
        <p:nvPicPr>
          <p:cNvPr id="10" name="図 9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90F7F9DF-B71E-FCD9-EADC-02B9E89DF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730" y="2766288"/>
            <a:ext cx="596900" cy="596900"/>
          </a:xfrm>
          <a:prstGeom prst="rect">
            <a:avLst/>
          </a:prstGeom>
        </p:spPr>
      </p:pic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7E882A98-45CC-B425-6833-77DF714DC0AF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C15187DE-A966-04BD-21C9-67AFC8E74B6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b="1"/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7823BB45-61AC-8438-4481-EC20465E03F7}"/>
              </a:ext>
            </a:extLst>
          </p:cNvPr>
          <p:cNvSpPr/>
          <p:nvPr/>
        </p:nvSpPr>
        <p:spPr>
          <a:xfrm>
            <a:off x="1973095" y="2743523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六</a:t>
            </a:r>
            <a:r>
              <a:rPr kumimoji="1" lang="en-US" altLang="ja-JP" sz="3200" dirty="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endParaRPr kumimoji="1" lang="ja-JP" altLang="en-US" sz="3200">
              <a:solidFill>
                <a:srgbClr val="FF000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pic>
        <p:nvPicPr>
          <p:cNvPr id="18" name="図 17" descr="図形&#10;&#10;自動的に生成された説明">
            <a:extLst>
              <a:ext uri="{FF2B5EF4-FFF2-40B4-BE49-F238E27FC236}">
                <a16:creationId xmlns:a16="http://schemas.microsoft.com/office/drawing/2014/main" id="{2BC31DA1-655F-A34F-1464-C83AD9080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30" y="4012994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70E96F7A-5CC9-5CEA-652E-52AF5DF09D25}"/>
              </a:ext>
            </a:extLst>
          </p:cNvPr>
          <p:cNvSpPr/>
          <p:nvPr/>
        </p:nvSpPr>
        <p:spPr>
          <a:xfrm>
            <a:off x="1931356" y="4012994"/>
            <a:ext cx="2913647" cy="645101"/>
          </a:xfrm>
          <a:prstGeom prst="wedgeRectCallout">
            <a:avLst>
              <a:gd name="adj1" fmla="val -55886"/>
              <a:gd name="adj2" fmla="val -68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文教</a:t>
            </a:r>
            <a:r>
              <a:rPr lang="en-US" altLang="ja-JP" sz="3200" dirty="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kumimoji="1"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父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父校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AC120406-4B85-67BF-B647-DF6EC88E54F5}"/>
              </a:ext>
            </a:extLst>
          </p:cNvPr>
          <p:cNvSpPr/>
          <p:nvPr/>
        </p:nvSpPr>
        <p:spPr>
          <a:xfrm>
            <a:off x="2729552" y="2701192"/>
            <a:ext cx="6660860" cy="1072068"/>
          </a:xfrm>
          <a:prstGeom prst="wedgeRectCallout">
            <a:avLst>
              <a:gd name="adj1" fmla="val -51351"/>
              <a:gd name="adj2" fmla="val -185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lang="en-US" altLang="ja-JP" sz="3200" dirty="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lang="en-US" altLang="ja-JP" sz="3200" b="1" dirty="0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FF000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lang="en-US" altLang="ja-JP" sz="3200" dirty="0">
                <a:solidFill>
                  <a:srgbClr val="FF000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lang="en-US" altLang="ja-JP" sz="3200" b="1" dirty="0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FF000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lang="en-US" altLang="ja-JP" sz="3200" dirty="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lang="en-US" altLang="ja-JP" sz="3200" b="1" dirty="0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lang="en-US" altLang="ja-JP" sz="3200" b="1" dirty="0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FF000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lang="en-US" altLang="ja-JP" sz="3200" b="1" dirty="0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lang="en-US" altLang="ja-JP" sz="3200" b="1" dirty="0">
                <a:solidFill>
                  <a:schemeClr val="tx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AA13254-DBD4-709D-825F-C36023298C96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94BC68E-A80C-A707-21C8-E545F8214F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0101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500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2023-03-08T06:25:45Z</dcterms:created>
  <dcterms:modified xsi:type="dcterms:W3CDTF">2023-03-08T06:37:50Z</dcterms:modified>
</cp:coreProperties>
</file>