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91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3061"/>
  </p:normalViewPr>
  <p:slideViewPr>
    <p:cSldViewPr snapToGrid="0">
      <p:cViewPr varScale="1">
        <p:scale>
          <a:sx n="105" d="100"/>
          <a:sy n="105" d="100"/>
        </p:scale>
        <p:origin x="138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56DD67-8289-DB44-9339-4C6A37CDA5AF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E4B613-00EA-6943-9098-20B29A2F93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5967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39098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2073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8305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0725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3692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51513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35008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0565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1488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3817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3900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0584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9848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四角形吹き出し 1">
            <a:extLst>
              <a:ext uri="{FF2B5EF4-FFF2-40B4-BE49-F238E27FC236}">
                <a16:creationId xmlns:a16="http://schemas.microsoft.com/office/drawing/2014/main" id="{405DD66B-C659-FF6D-027D-C3B6005858A6}"/>
              </a:ext>
            </a:extLst>
          </p:cNvPr>
          <p:cNvSpPr/>
          <p:nvPr/>
        </p:nvSpPr>
        <p:spPr>
          <a:xfrm>
            <a:off x="1968067" y="1857334"/>
            <a:ext cx="2283551" cy="626141"/>
          </a:xfrm>
          <a:prstGeom prst="wedgeRectCallout">
            <a:avLst>
              <a:gd name="adj1" fmla="val -56276"/>
              <a:gd name="adj2" fmla="val 3810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先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売元光兄</a:t>
            </a:r>
          </a:p>
        </p:txBody>
      </p:sp>
      <p:sp>
        <p:nvSpPr>
          <p:cNvPr id="9" name="四角形吹き出し 8">
            <a:extLst>
              <a:ext uri="{FF2B5EF4-FFF2-40B4-BE49-F238E27FC236}">
                <a16:creationId xmlns:a16="http://schemas.microsoft.com/office/drawing/2014/main" id="{9F0FF53B-F0F2-535E-F146-1A4A6693C1B2}"/>
              </a:ext>
            </a:extLst>
          </p:cNvPr>
          <p:cNvSpPr/>
          <p:nvPr/>
        </p:nvSpPr>
        <p:spPr>
          <a:xfrm>
            <a:off x="4420829" y="1857335"/>
            <a:ext cx="4456697" cy="596900"/>
          </a:xfrm>
          <a:prstGeom prst="wedgeRectCallout">
            <a:avLst>
              <a:gd name="adj1" fmla="val -52863"/>
              <a:gd name="adj2" fmla="val 6700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洗院説発勉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親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D5F3192-6991-8AC6-6AFF-42B6CE858981}"/>
              </a:ext>
            </a:extLst>
          </p:cNvPr>
          <p:cNvSpPr txBox="1"/>
          <p:nvPr/>
        </p:nvSpPr>
        <p:spPr>
          <a:xfrm>
            <a:off x="1823998" y="615317"/>
            <a:ext cx="29099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origin, base, former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B6D3C5A8-F480-F2D1-1151-92DB9755BE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7"/>
            <a:ext cx="990601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図 12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CD45A006-49A1-A077-DB5F-C810880B85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3280" y="1885868"/>
            <a:ext cx="596900" cy="596900"/>
          </a:xfrm>
          <a:prstGeom prst="rect">
            <a:avLst/>
          </a:prstGeom>
        </p:spPr>
      </p:pic>
      <p:pic>
        <p:nvPicPr>
          <p:cNvPr id="17" name="Picture 2">
            <a:extLst>
              <a:ext uri="{FF2B5EF4-FFF2-40B4-BE49-F238E27FC236}">
                <a16:creationId xmlns:a16="http://schemas.microsoft.com/office/drawing/2014/main" id="{C6CCF70A-369F-2B30-A03F-976F9CD9ED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280" y="3989085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四角形吹き出し 18">
            <a:extLst>
              <a:ext uri="{FF2B5EF4-FFF2-40B4-BE49-F238E27FC236}">
                <a16:creationId xmlns:a16="http://schemas.microsoft.com/office/drawing/2014/main" id="{81963358-9BB5-993B-E0F6-695AF6399FCB}"/>
              </a:ext>
            </a:extLst>
          </p:cNvPr>
          <p:cNvSpPr/>
          <p:nvPr/>
        </p:nvSpPr>
        <p:spPr>
          <a:xfrm>
            <a:off x="1900334" y="2719993"/>
            <a:ext cx="9425006" cy="1122582"/>
          </a:xfrm>
          <a:prstGeom prst="wedgeRectCallout">
            <a:avLst>
              <a:gd name="adj1" fmla="val -51510"/>
              <a:gd name="adj2" fmla="val -2105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電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地池色起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[⼉]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先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売元光兄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洗院説発勉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親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[⼔]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北花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死</a:t>
            </a:r>
          </a:p>
        </p:txBody>
      </p:sp>
      <p:sp>
        <p:nvSpPr>
          <p:cNvPr id="20" name="四角形吹き出し 19">
            <a:extLst>
              <a:ext uri="{FF2B5EF4-FFF2-40B4-BE49-F238E27FC236}">
                <a16:creationId xmlns:a16="http://schemas.microsoft.com/office/drawing/2014/main" id="{AF4041EC-20B7-C6AB-9D8C-598E81C813D3}"/>
              </a:ext>
            </a:extLst>
          </p:cNvPr>
          <p:cNvSpPr/>
          <p:nvPr/>
        </p:nvSpPr>
        <p:spPr>
          <a:xfrm>
            <a:off x="1923062" y="4001329"/>
            <a:ext cx="1019988" cy="590969"/>
          </a:xfrm>
          <a:prstGeom prst="wedgeRectCallout">
            <a:avLst>
              <a:gd name="adj1" fmla="val -63392"/>
              <a:gd name="adj2" fmla="val -1093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二五</a:t>
            </a:r>
          </a:p>
        </p:txBody>
      </p:sp>
      <p:sp>
        <p:nvSpPr>
          <p:cNvPr id="3" name="フローチャート: 代替処理 2">
            <a:extLst>
              <a:ext uri="{FF2B5EF4-FFF2-40B4-BE49-F238E27FC236}">
                <a16:creationId xmlns:a16="http://schemas.microsoft.com/office/drawing/2014/main" id="{AE3DD36C-0B69-6714-CB57-94F9628DEA07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4" name="円/楕円 3">
            <a:extLst>
              <a:ext uri="{FF2B5EF4-FFF2-40B4-BE49-F238E27FC236}">
                <a16:creationId xmlns:a16="http://schemas.microsoft.com/office/drawing/2014/main" id="{9985E3A7-96EB-316E-7D15-A2852E4B362C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6" name="図 5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2EBFBDB0-0637-A590-76B7-A07D9DB1C5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5122" y="2832100"/>
            <a:ext cx="596900" cy="596900"/>
          </a:xfrm>
          <a:prstGeom prst="rect">
            <a:avLst/>
          </a:prstGeom>
        </p:spPr>
      </p:pic>
      <p:sp>
        <p:nvSpPr>
          <p:cNvPr id="8" name="四角形吹き出し 7">
            <a:extLst>
              <a:ext uri="{FF2B5EF4-FFF2-40B4-BE49-F238E27FC236}">
                <a16:creationId xmlns:a16="http://schemas.microsoft.com/office/drawing/2014/main" id="{8DDE2494-8D5B-36A7-4A9D-30A78E15905A}"/>
              </a:ext>
            </a:extLst>
          </p:cNvPr>
          <p:cNvSpPr/>
          <p:nvPr/>
        </p:nvSpPr>
        <p:spPr>
          <a:xfrm>
            <a:off x="3109842" y="3992116"/>
            <a:ext cx="1885491" cy="590969"/>
          </a:xfrm>
          <a:prstGeom prst="wedgeRectCallout">
            <a:avLst>
              <a:gd name="adj1" fmla="val -55674"/>
              <a:gd name="adj2" fmla="val -686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元院転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語</a:t>
            </a:r>
          </a:p>
        </p:txBody>
      </p:sp>
    </p:spTree>
    <p:extLst>
      <p:ext uri="{BB962C8B-B14F-4D97-AF65-F5344CB8AC3E}">
        <p14:creationId xmlns:p14="http://schemas.microsoft.com/office/powerpoint/2010/main" val="277831403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</Words>
  <Application>Microsoft Macintosh PowerPoint</Application>
  <PresentationFormat>ワイド画面</PresentationFormat>
  <Paragraphs>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2023-03-07T07:02:18Z</dcterms:created>
  <dcterms:modified xsi:type="dcterms:W3CDTF">2023-03-07T07:02:48Z</dcterms:modified>
</cp:coreProperties>
</file>