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299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2536A-5531-7047-A3C1-93C11FC95E9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1A041-236E-464D-BB9A-3C9B13F74F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467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15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49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28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68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00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86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36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02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46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1029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91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264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37776" y="1818301"/>
            <a:ext cx="1482758" cy="596900"/>
          </a:xfrm>
          <a:prstGeom prst="wedgeRectCallout">
            <a:avLst>
              <a:gd name="adj1" fmla="val -59123"/>
              <a:gd name="adj2" fmla="val 664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3590181" y="1818301"/>
            <a:ext cx="626219" cy="604584"/>
          </a:xfrm>
          <a:prstGeom prst="wedgeRectCallout">
            <a:avLst>
              <a:gd name="adj1" fmla="val -72549"/>
              <a:gd name="adj2" fmla="val 689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50261B-81DB-E9C7-3F65-3002E9FCD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94296" cy="104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BFECD8-E4C8-DDF9-5E26-894CC6B9D156}"/>
              </a:ext>
            </a:extLst>
          </p:cNvPr>
          <p:cNvSpPr txBox="1"/>
          <p:nvPr/>
        </p:nvSpPr>
        <p:spPr>
          <a:xfrm>
            <a:off x="1823998" y="615317"/>
            <a:ext cx="2037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moon, month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207F68-6007-3280-9A2C-75291F0EB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05" y="1884468"/>
            <a:ext cx="56349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図 1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4FC302D-AA9F-D5A3-5737-168F0402B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187" y="4277773"/>
            <a:ext cx="596900" cy="596900"/>
          </a:xfrm>
          <a:prstGeom prst="rect">
            <a:avLst/>
          </a:prstGeom>
        </p:spPr>
      </p:pic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F2B2EC8-FF4F-D903-8E82-CE0D97904F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05" y="3482908"/>
            <a:ext cx="594000" cy="5940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3E49FB19-AC66-18D1-BC87-B805242171F9}"/>
              </a:ext>
            </a:extLst>
          </p:cNvPr>
          <p:cNvSpPr/>
          <p:nvPr/>
        </p:nvSpPr>
        <p:spPr>
          <a:xfrm>
            <a:off x="1937776" y="3429000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CAEE3D-BD97-EC5D-89F6-8A3FDF32B02B}"/>
              </a:ext>
            </a:extLst>
          </p:cNvPr>
          <p:cNvSpPr/>
          <p:nvPr/>
        </p:nvSpPr>
        <p:spPr>
          <a:xfrm>
            <a:off x="1937776" y="4277773"/>
            <a:ext cx="8713291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2" name="フローチャート: 代替処理 11">
            <a:extLst>
              <a:ext uri="{FF2B5EF4-FFF2-40B4-BE49-F238E27FC236}">
                <a16:creationId xmlns:a16="http://schemas.microsoft.com/office/drawing/2014/main" id="{0C66E095-6C7B-E38E-7F05-7C5BD98C7E9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598CCAC4-2244-44B1-73C0-54FADC031DF5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E99FE07-8418-B6AE-4EEA-CBBCAF44827B}"/>
              </a:ext>
            </a:extLst>
          </p:cNvPr>
          <p:cNvSpPr/>
          <p:nvPr/>
        </p:nvSpPr>
        <p:spPr>
          <a:xfrm>
            <a:off x="1937776" y="2559620"/>
            <a:ext cx="617989" cy="596900"/>
          </a:xfrm>
          <a:prstGeom prst="wedgeRectCallout">
            <a:avLst>
              <a:gd name="adj1" fmla="val -70944"/>
              <a:gd name="adj2" fmla="val -75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有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99EEE61-2F5F-7927-09B7-DFA2520DB33C}"/>
              </a:ext>
            </a:extLst>
          </p:cNvPr>
          <p:cNvSpPr/>
          <p:nvPr/>
        </p:nvSpPr>
        <p:spPr>
          <a:xfrm>
            <a:off x="2709648" y="2559620"/>
            <a:ext cx="1032619" cy="608332"/>
          </a:xfrm>
          <a:prstGeom prst="wedgeRectCallout">
            <a:avLst>
              <a:gd name="adj1" fmla="val -62884"/>
              <a:gd name="adj2" fmla="val 966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0094C92-B571-E4FB-8931-B45D6BE48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905" y="255659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099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2023-03-08T06:10:25Z</dcterms:created>
  <dcterms:modified xsi:type="dcterms:W3CDTF">2023-03-08T06:11:29Z</dcterms:modified>
</cp:coreProperties>
</file>