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3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823"/>
  </p:normalViewPr>
  <p:slideViewPr>
    <p:cSldViewPr snapToGrid="0">
      <p:cViewPr varScale="1">
        <p:scale>
          <a:sx n="112" d="100"/>
          <a:sy n="112" d="100"/>
        </p:scale>
        <p:origin x="11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DBAB4-5B04-2A45-80DC-DD1A5A878B72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9D2B5-53A8-644D-89DD-36948C4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936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299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954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287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350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003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633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436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207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08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1933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427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850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62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ACDBE8-4F2A-2831-0C44-7FC0F810B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1D32229-F555-F0CB-1E58-FD4B9FFDF649}"/>
              </a:ext>
            </a:extLst>
          </p:cNvPr>
          <p:cNvSpPr txBox="1"/>
          <p:nvPr/>
        </p:nvSpPr>
        <p:spPr>
          <a:xfrm>
            <a:off x="1823998" y="615317"/>
            <a:ext cx="662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five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図 10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DB1BB664-4E9A-62E2-641B-8CA25002C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16" y="2745279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2E2B6450-C03B-282F-2D42-FAF5A55E0D8C}"/>
              </a:ext>
            </a:extLst>
          </p:cNvPr>
          <p:cNvSpPr/>
          <p:nvPr/>
        </p:nvSpPr>
        <p:spPr>
          <a:xfrm>
            <a:off x="1976152" y="2720297"/>
            <a:ext cx="1020029" cy="596900"/>
          </a:xfrm>
          <a:prstGeom prst="wedgeRectCallout">
            <a:avLst>
              <a:gd name="adj1" fmla="val -66140"/>
              <a:gd name="adj2" fmla="val 13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五語</a:t>
            </a:r>
          </a:p>
        </p:txBody>
      </p:sp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A08CF6AB-ADEA-9EA2-D9CC-88371F2A4E41}"/>
              </a:ext>
            </a:extLst>
          </p:cNvPr>
          <p:cNvSpPr/>
          <p:nvPr/>
        </p:nvSpPr>
        <p:spPr>
          <a:xfrm>
            <a:off x="2000757" y="1848056"/>
            <a:ext cx="1020029" cy="596900"/>
          </a:xfrm>
          <a:prstGeom prst="wedgeRectCallout">
            <a:avLst>
              <a:gd name="adj1" fmla="val -61383"/>
              <a:gd name="adj2" fmla="val 271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二五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BE785E7-093E-181E-2088-C4D07A3D7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116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CD764F86-2575-75CA-F671-0E5B8438BBB2}"/>
              </a:ext>
            </a:extLst>
          </p:cNvPr>
          <p:cNvSpPr/>
          <p:nvPr/>
        </p:nvSpPr>
        <p:spPr>
          <a:xfrm>
            <a:off x="3222686" y="1850983"/>
            <a:ext cx="1879926" cy="596900"/>
          </a:xfrm>
          <a:prstGeom prst="wedgeRectCallout">
            <a:avLst>
              <a:gd name="adj1" fmla="val -58734"/>
              <a:gd name="adj2" fmla="val 4794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元院転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語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フローチャート: 代替処理 9">
            <a:extLst>
              <a:ext uri="{FF2B5EF4-FFF2-40B4-BE49-F238E27FC236}">
                <a16:creationId xmlns:a16="http://schemas.microsoft.com/office/drawing/2014/main" id="{F95F5FA9-DF7D-DDF2-DE92-76F92E65FA7C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5334DF74-7F37-2E83-1427-6F55630020C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28109418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2023-03-07T07:04:56Z</dcterms:created>
  <dcterms:modified xsi:type="dcterms:W3CDTF">2023-03-07T07:05:17Z</dcterms:modified>
</cp:coreProperties>
</file>