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5238"/>
  </p:normalViewPr>
  <p:slideViewPr>
    <p:cSldViewPr snapToGrid="0">
      <p:cViewPr varScale="1">
        <p:scale>
          <a:sx n="95" d="100"/>
          <a:sy n="95" d="100"/>
        </p:scale>
        <p:origin x="17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1553A-C501-BB42-A1BB-F696C608782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6CB24-E1EC-4248-AA2A-33D6D2244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2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555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1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63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53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06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20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34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0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516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3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0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90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51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38A2A490-2BC1-3785-5B55-E862EB476D26}"/>
              </a:ext>
            </a:extLst>
          </p:cNvPr>
          <p:cNvSpPr/>
          <p:nvPr/>
        </p:nvSpPr>
        <p:spPr>
          <a:xfrm>
            <a:off x="2009337" y="2734733"/>
            <a:ext cx="10011630" cy="1142786"/>
          </a:xfrm>
          <a:prstGeom prst="wedgeRectCallout">
            <a:avLst>
              <a:gd name="adj1" fmla="val -52480"/>
              <a:gd name="adj2" fmla="val -201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80C9482-3BA6-7A46-2423-E83F24FE9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DC0A1E-AC2F-05A3-7E27-2A86B662E43A}"/>
              </a:ext>
            </a:extLst>
          </p:cNvPr>
          <p:cNvSpPr txBox="1"/>
          <p:nvPr/>
        </p:nvSpPr>
        <p:spPr>
          <a:xfrm>
            <a:off x="1823998" y="615317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B2C971-C2D0-2193-364C-32D82B87A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046" y="2832100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C88DD54F-4AA4-8AD5-8573-B10802BE4DD0}"/>
              </a:ext>
            </a:extLst>
          </p:cNvPr>
          <p:cNvSpPr/>
          <p:nvPr/>
        </p:nvSpPr>
        <p:spPr>
          <a:xfrm>
            <a:off x="2009337" y="1818649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C8DB9E7-5EA0-1FB2-E6B4-CB73905B8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フローチャート: 代替処理 10">
            <a:extLst>
              <a:ext uri="{FF2B5EF4-FFF2-40B4-BE49-F238E27FC236}">
                <a16:creationId xmlns:a16="http://schemas.microsoft.com/office/drawing/2014/main" id="{D0187445-CF60-243F-322E-E2EFAF79348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2776C792-47BF-4B68-0B87-507B9D160D2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EED1BB06-E397-B957-5562-1346DA7362B0}"/>
              </a:ext>
            </a:extLst>
          </p:cNvPr>
          <p:cNvSpPr/>
          <p:nvPr/>
        </p:nvSpPr>
        <p:spPr>
          <a:xfrm>
            <a:off x="4411665" y="1823246"/>
            <a:ext cx="3139510" cy="596900"/>
          </a:xfrm>
          <a:prstGeom prst="wedgeRectCallout">
            <a:avLst>
              <a:gd name="adj1" fmla="val -52977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112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2023-03-07T06:55:17Z</dcterms:created>
  <dcterms:modified xsi:type="dcterms:W3CDTF">2023-03-07T06:55:52Z</dcterms:modified>
</cp:coreProperties>
</file>